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8" r:id="rId3"/>
    <p:sldId id="279" r:id="rId4"/>
    <p:sldId id="257" r:id="rId5"/>
    <p:sldId id="258" r:id="rId6"/>
    <p:sldId id="260" r:id="rId7"/>
    <p:sldId id="261" r:id="rId8"/>
    <p:sldId id="277"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5952"/>
  </p:normalViewPr>
  <p:slideViewPr>
    <p:cSldViewPr snapToGrid="0" snapToObjects="1">
      <p:cViewPr varScale="1">
        <p:scale>
          <a:sx n="128" d="100"/>
          <a:sy n="128" d="100"/>
        </p:scale>
        <p:origin x="48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g"/><Relationship Id="rId4" Type="http://schemas.openxmlformats.org/officeDocument/2006/relationships/image" Target="../media/image7.png"/></Relationships>
</file>

<file path=ppt/diagrams/_rels/data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image" Target="../media/image8.png"/><Relationship Id="rId4" Type="http://schemas.openxmlformats.org/officeDocument/2006/relationships/image" Target="../media/image11.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g"/><Relationship Id="rId4" Type="http://schemas.openxmlformats.org/officeDocument/2006/relationships/image" Target="../media/image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image" Target="../media/image8.png"/><Relationship Id="rId4"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462DA5-AB0B-DF42-A3A5-3CA5931B6EB3}" type="doc">
      <dgm:prSet loTypeId="urn:microsoft.com/office/officeart/2005/8/layout/pList1" loCatId="" qsTypeId="urn:microsoft.com/office/officeart/2005/8/quickstyle/simple1" qsCatId="simple" csTypeId="urn:microsoft.com/office/officeart/2005/8/colors/accent1_2" csCatId="accent1" phldr="1"/>
      <dgm:spPr/>
      <dgm:t>
        <a:bodyPr/>
        <a:lstStyle/>
        <a:p>
          <a:endParaRPr lang="en-US"/>
        </a:p>
      </dgm:t>
    </dgm:pt>
    <dgm:pt modelId="{00C0AF92-FDDA-DD41-B3DC-9E6BC0CDD3E6}">
      <dgm:prSet phldrT="[Text]"/>
      <dgm:spPr/>
      <dgm:t>
        <a:bodyPr/>
        <a:lstStyle/>
        <a:p>
          <a:r>
            <a:rPr lang="en-US" dirty="0"/>
            <a:t>Braveheart</a:t>
          </a:r>
        </a:p>
      </dgm:t>
    </dgm:pt>
    <dgm:pt modelId="{FA8BBCC4-225E-6F45-B643-95CA94EE1242}" type="parTrans" cxnId="{09A2BFB0-33B3-D342-8C09-C8A4CAE2E31E}">
      <dgm:prSet/>
      <dgm:spPr/>
      <dgm:t>
        <a:bodyPr/>
        <a:lstStyle/>
        <a:p>
          <a:endParaRPr lang="en-US"/>
        </a:p>
      </dgm:t>
    </dgm:pt>
    <dgm:pt modelId="{3BC6CEFD-B565-AA45-99F0-A98ED8A6DE54}" type="sibTrans" cxnId="{09A2BFB0-33B3-D342-8C09-C8A4CAE2E31E}">
      <dgm:prSet/>
      <dgm:spPr/>
      <dgm:t>
        <a:bodyPr/>
        <a:lstStyle/>
        <a:p>
          <a:endParaRPr lang="en-US"/>
        </a:p>
      </dgm:t>
    </dgm:pt>
    <dgm:pt modelId="{9CFF3FBF-4828-8646-9BCE-9508CE863724}">
      <dgm:prSet phldrT="[Text]"/>
      <dgm:spPr/>
      <dgm:t>
        <a:bodyPr/>
        <a:lstStyle/>
        <a:p>
          <a:r>
            <a:rPr lang="en-US" dirty="0"/>
            <a:t>Lethal Weapon</a:t>
          </a:r>
        </a:p>
      </dgm:t>
    </dgm:pt>
    <dgm:pt modelId="{FDF53173-2127-B34B-B920-93367B45A5CF}" type="parTrans" cxnId="{7CD98F06-F831-2741-8A7E-FA7FDA118294}">
      <dgm:prSet/>
      <dgm:spPr/>
      <dgm:t>
        <a:bodyPr/>
        <a:lstStyle/>
        <a:p>
          <a:endParaRPr lang="en-US"/>
        </a:p>
      </dgm:t>
    </dgm:pt>
    <dgm:pt modelId="{932C7DED-7F7D-8B48-B8E8-21F782760266}" type="sibTrans" cxnId="{7CD98F06-F831-2741-8A7E-FA7FDA118294}">
      <dgm:prSet/>
      <dgm:spPr/>
      <dgm:t>
        <a:bodyPr/>
        <a:lstStyle/>
        <a:p>
          <a:endParaRPr lang="en-US"/>
        </a:p>
      </dgm:t>
    </dgm:pt>
    <dgm:pt modelId="{0548E18E-A715-AA4B-BC9B-25212EDC1F93}">
      <dgm:prSet phldrT="[Text]"/>
      <dgm:spPr/>
      <dgm:t>
        <a:bodyPr/>
        <a:lstStyle/>
        <a:p>
          <a:r>
            <a:rPr lang="en-US" dirty="0"/>
            <a:t>Daddy’s Home 2</a:t>
          </a:r>
        </a:p>
      </dgm:t>
    </dgm:pt>
    <dgm:pt modelId="{A9B7F52C-8F62-1E4E-A214-D935FDE36B97}" type="parTrans" cxnId="{2FDB6B49-B2DE-AD4E-B598-5DAB95C6BB63}">
      <dgm:prSet/>
      <dgm:spPr/>
      <dgm:t>
        <a:bodyPr/>
        <a:lstStyle/>
        <a:p>
          <a:endParaRPr lang="en-US"/>
        </a:p>
      </dgm:t>
    </dgm:pt>
    <dgm:pt modelId="{37C769A5-8F99-2D46-8913-27F969798099}" type="sibTrans" cxnId="{2FDB6B49-B2DE-AD4E-B598-5DAB95C6BB63}">
      <dgm:prSet/>
      <dgm:spPr/>
      <dgm:t>
        <a:bodyPr/>
        <a:lstStyle/>
        <a:p>
          <a:endParaRPr lang="en-US"/>
        </a:p>
      </dgm:t>
    </dgm:pt>
    <dgm:pt modelId="{766A1686-F96D-C746-8E02-C5ADD1CA86A5}">
      <dgm:prSet phldrT="[Text]"/>
      <dgm:spPr/>
      <dgm:t>
        <a:bodyPr/>
        <a:lstStyle/>
        <a:p>
          <a:r>
            <a:rPr lang="en-US" dirty="0"/>
            <a:t>Mad Max</a:t>
          </a:r>
        </a:p>
      </dgm:t>
    </dgm:pt>
    <dgm:pt modelId="{5D4039C5-6F71-2F43-810C-5ACBED567081}" type="parTrans" cxnId="{5FF853EB-3AF4-DB41-A6E7-5C14FC440BBB}">
      <dgm:prSet/>
      <dgm:spPr/>
      <dgm:t>
        <a:bodyPr/>
        <a:lstStyle/>
        <a:p>
          <a:endParaRPr lang="en-US"/>
        </a:p>
      </dgm:t>
    </dgm:pt>
    <dgm:pt modelId="{5A12A4A1-B7B6-B549-BEE2-74B9EE5D4B01}" type="sibTrans" cxnId="{5FF853EB-3AF4-DB41-A6E7-5C14FC440BBB}">
      <dgm:prSet/>
      <dgm:spPr/>
      <dgm:t>
        <a:bodyPr/>
        <a:lstStyle/>
        <a:p>
          <a:endParaRPr lang="en-US"/>
        </a:p>
      </dgm:t>
    </dgm:pt>
    <dgm:pt modelId="{C6CA1052-D26B-7A47-968C-6C0F52C14678}" type="pres">
      <dgm:prSet presAssocID="{8F462DA5-AB0B-DF42-A3A5-3CA5931B6EB3}" presName="Name0" presStyleCnt="0">
        <dgm:presLayoutVars>
          <dgm:dir/>
          <dgm:resizeHandles val="exact"/>
        </dgm:presLayoutVars>
      </dgm:prSet>
      <dgm:spPr/>
    </dgm:pt>
    <dgm:pt modelId="{176B7023-CA61-6F42-8CD3-576719132F93}" type="pres">
      <dgm:prSet presAssocID="{00C0AF92-FDDA-DD41-B3DC-9E6BC0CDD3E6}" presName="compNode" presStyleCnt="0"/>
      <dgm:spPr/>
    </dgm:pt>
    <dgm:pt modelId="{854DC4DB-3722-AA40-B694-15E655E76C91}" type="pres">
      <dgm:prSet presAssocID="{00C0AF92-FDDA-DD41-B3DC-9E6BC0CDD3E6}" presName="pictRect" presStyleLbl="node1" presStyleIdx="0" presStyleCnt="4"/>
      <dgm:spPr>
        <a:blipFill>
          <a:blip xmlns:r="http://schemas.openxmlformats.org/officeDocument/2006/relationships" r:embed="rId1">
            <a:extLst>
              <a:ext uri="{28A0092B-C50C-407E-A947-70E740481C1C}">
                <a14:useLocalDpi xmlns:a14="http://schemas.microsoft.com/office/drawing/2010/main"/>
              </a:ext>
            </a:extLst>
          </a:blip>
          <a:srcRect/>
          <a:stretch>
            <a:fillRect l="-10000" r="-10000"/>
          </a:stretch>
        </a:blipFill>
      </dgm:spPr>
    </dgm:pt>
    <dgm:pt modelId="{A9F3C28A-021A-0945-B59C-0916F9035C9D}" type="pres">
      <dgm:prSet presAssocID="{00C0AF92-FDDA-DD41-B3DC-9E6BC0CDD3E6}" presName="textRect" presStyleLbl="revTx" presStyleIdx="0" presStyleCnt="4">
        <dgm:presLayoutVars>
          <dgm:bulletEnabled val="1"/>
        </dgm:presLayoutVars>
      </dgm:prSet>
      <dgm:spPr/>
    </dgm:pt>
    <dgm:pt modelId="{06D1C805-17FA-8C4D-BDE9-72BA7AD73053}" type="pres">
      <dgm:prSet presAssocID="{3BC6CEFD-B565-AA45-99F0-A98ED8A6DE54}" presName="sibTrans" presStyleLbl="sibTrans2D1" presStyleIdx="0" presStyleCnt="0"/>
      <dgm:spPr/>
    </dgm:pt>
    <dgm:pt modelId="{D7C4F4ED-C96E-CA4E-9A93-75A62C19CC93}" type="pres">
      <dgm:prSet presAssocID="{9CFF3FBF-4828-8646-9BCE-9508CE863724}" presName="compNode" presStyleCnt="0"/>
      <dgm:spPr/>
    </dgm:pt>
    <dgm:pt modelId="{310DC697-4B5A-A64F-84B1-6539A481BA69}" type="pres">
      <dgm:prSet presAssocID="{9CFF3FBF-4828-8646-9BCE-9508CE863724}" presName="pictRect" presStyleLbl="node1" presStyleIdx="1" presStyleCnt="4"/>
      <dgm:spPr>
        <a:blipFill>
          <a:blip xmlns:r="http://schemas.openxmlformats.org/officeDocument/2006/relationships" r:embed="rId2" cstate="screen">
            <a:extLst>
              <a:ext uri="{28A0092B-C50C-407E-A947-70E740481C1C}">
                <a14:useLocalDpi xmlns:a14="http://schemas.microsoft.com/office/drawing/2010/main"/>
              </a:ext>
            </a:extLst>
          </a:blip>
          <a:srcRect/>
          <a:stretch>
            <a:fillRect l="-11000" r="-11000"/>
          </a:stretch>
        </a:blipFill>
      </dgm:spPr>
    </dgm:pt>
    <dgm:pt modelId="{3611A721-3350-1E41-A685-2C2FAFF0A2D6}" type="pres">
      <dgm:prSet presAssocID="{9CFF3FBF-4828-8646-9BCE-9508CE863724}" presName="textRect" presStyleLbl="revTx" presStyleIdx="1" presStyleCnt="4">
        <dgm:presLayoutVars>
          <dgm:bulletEnabled val="1"/>
        </dgm:presLayoutVars>
      </dgm:prSet>
      <dgm:spPr/>
    </dgm:pt>
    <dgm:pt modelId="{B5A2CE51-6A3E-2342-81A7-9DD5CB0AEA88}" type="pres">
      <dgm:prSet presAssocID="{932C7DED-7F7D-8B48-B8E8-21F782760266}" presName="sibTrans" presStyleLbl="sibTrans2D1" presStyleIdx="0" presStyleCnt="0"/>
      <dgm:spPr/>
    </dgm:pt>
    <dgm:pt modelId="{E8F039E8-680B-8348-9CC0-5ED3CDC72E3B}" type="pres">
      <dgm:prSet presAssocID="{0548E18E-A715-AA4B-BC9B-25212EDC1F93}" presName="compNode" presStyleCnt="0"/>
      <dgm:spPr/>
    </dgm:pt>
    <dgm:pt modelId="{36198A84-161E-AD4F-842B-CEA46F010E8F}" type="pres">
      <dgm:prSet presAssocID="{0548E18E-A715-AA4B-BC9B-25212EDC1F93}" presName="pictRect" presStyleLbl="node1" presStyleIdx="2" presStyleCnt="4"/>
      <dgm:spPr>
        <a:blipFill>
          <a:blip xmlns:r="http://schemas.openxmlformats.org/officeDocument/2006/relationships" r:embed="rId3" cstate="screen">
            <a:extLst>
              <a:ext uri="{28A0092B-C50C-407E-A947-70E740481C1C}">
                <a14:useLocalDpi xmlns:a14="http://schemas.microsoft.com/office/drawing/2010/main"/>
              </a:ext>
            </a:extLst>
          </a:blip>
          <a:srcRect/>
          <a:stretch>
            <a:fillRect l="-5000" r="-5000"/>
          </a:stretch>
        </a:blipFill>
      </dgm:spPr>
    </dgm:pt>
    <dgm:pt modelId="{D0245B77-CBC8-2644-B0CD-3192B9276F38}" type="pres">
      <dgm:prSet presAssocID="{0548E18E-A715-AA4B-BC9B-25212EDC1F93}" presName="textRect" presStyleLbl="revTx" presStyleIdx="2" presStyleCnt="4">
        <dgm:presLayoutVars>
          <dgm:bulletEnabled val="1"/>
        </dgm:presLayoutVars>
      </dgm:prSet>
      <dgm:spPr/>
    </dgm:pt>
    <dgm:pt modelId="{4C83268B-4005-F24A-9765-A3585E8DDB73}" type="pres">
      <dgm:prSet presAssocID="{37C769A5-8F99-2D46-8913-27F969798099}" presName="sibTrans" presStyleLbl="sibTrans2D1" presStyleIdx="0" presStyleCnt="0"/>
      <dgm:spPr/>
    </dgm:pt>
    <dgm:pt modelId="{B51FBA48-00B6-B54A-B2B4-37E60045BB27}" type="pres">
      <dgm:prSet presAssocID="{766A1686-F96D-C746-8E02-C5ADD1CA86A5}" presName="compNode" presStyleCnt="0"/>
      <dgm:spPr/>
    </dgm:pt>
    <dgm:pt modelId="{139EBE6F-4320-BD48-9686-250D1BE8D1EE}" type="pres">
      <dgm:prSet presAssocID="{766A1686-F96D-C746-8E02-C5ADD1CA86A5}" presName="pictRect" presStyleLbl="node1" presStyleIdx="3" presStyleCnt="4"/>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8000" b="-8000"/>
          </a:stretch>
        </a:blipFill>
      </dgm:spPr>
    </dgm:pt>
    <dgm:pt modelId="{2DB5B58A-8D0B-8540-8779-9F2213F29CEE}" type="pres">
      <dgm:prSet presAssocID="{766A1686-F96D-C746-8E02-C5ADD1CA86A5}" presName="textRect" presStyleLbl="revTx" presStyleIdx="3" presStyleCnt="4">
        <dgm:presLayoutVars>
          <dgm:bulletEnabled val="1"/>
        </dgm:presLayoutVars>
      </dgm:prSet>
      <dgm:spPr/>
    </dgm:pt>
  </dgm:ptLst>
  <dgm:cxnLst>
    <dgm:cxn modelId="{7CD98F06-F831-2741-8A7E-FA7FDA118294}" srcId="{8F462DA5-AB0B-DF42-A3A5-3CA5931B6EB3}" destId="{9CFF3FBF-4828-8646-9BCE-9508CE863724}" srcOrd="1" destOrd="0" parTransId="{FDF53173-2127-B34B-B920-93367B45A5CF}" sibTransId="{932C7DED-7F7D-8B48-B8E8-21F782760266}"/>
    <dgm:cxn modelId="{7188F21A-25F7-9648-8ABB-490825BA09C0}" type="presOf" srcId="{00C0AF92-FDDA-DD41-B3DC-9E6BC0CDD3E6}" destId="{A9F3C28A-021A-0945-B59C-0916F9035C9D}" srcOrd="0" destOrd="0" presId="urn:microsoft.com/office/officeart/2005/8/layout/pList1"/>
    <dgm:cxn modelId="{2FDB6B49-B2DE-AD4E-B598-5DAB95C6BB63}" srcId="{8F462DA5-AB0B-DF42-A3A5-3CA5931B6EB3}" destId="{0548E18E-A715-AA4B-BC9B-25212EDC1F93}" srcOrd="2" destOrd="0" parTransId="{A9B7F52C-8F62-1E4E-A214-D935FDE36B97}" sibTransId="{37C769A5-8F99-2D46-8913-27F969798099}"/>
    <dgm:cxn modelId="{CCD0498F-40A0-7A44-B240-4238C1F656B5}" type="presOf" srcId="{932C7DED-7F7D-8B48-B8E8-21F782760266}" destId="{B5A2CE51-6A3E-2342-81A7-9DD5CB0AEA88}" srcOrd="0" destOrd="0" presId="urn:microsoft.com/office/officeart/2005/8/layout/pList1"/>
    <dgm:cxn modelId="{5A7C2BAF-6272-BB41-A42A-B9CE9073C15B}" type="presOf" srcId="{766A1686-F96D-C746-8E02-C5ADD1CA86A5}" destId="{2DB5B58A-8D0B-8540-8779-9F2213F29CEE}" srcOrd="0" destOrd="0" presId="urn:microsoft.com/office/officeart/2005/8/layout/pList1"/>
    <dgm:cxn modelId="{09A2BFB0-33B3-D342-8C09-C8A4CAE2E31E}" srcId="{8F462DA5-AB0B-DF42-A3A5-3CA5931B6EB3}" destId="{00C0AF92-FDDA-DD41-B3DC-9E6BC0CDD3E6}" srcOrd="0" destOrd="0" parTransId="{FA8BBCC4-225E-6F45-B643-95CA94EE1242}" sibTransId="{3BC6CEFD-B565-AA45-99F0-A98ED8A6DE54}"/>
    <dgm:cxn modelId="{AA01A1BB-0431-8245-B2F3-977274FAA13D}" type="presOf" srcId="{8F462DA5-AB0B-DF42-A3A5-3CA5931B6EB3}" destId="{C6CA1052-D26B-7A47-968C-6C0F52C14678}" srcOrd="0" destOrd="0" presId="urn:microsoft.com/office/officeart/2005/8/layout/pList1"/>
    <dgm:cxn modelId="{A34F89DC-7D90-6F41-8905-57284DA56E46}" type="presOf" srcId="{9CFF3FBF-4828-8646-9BCE-9508CE863724}" destId="{3611A721-3350-1E41-A685-2C2FAFF0A2D6}" srcOrd="0" destOrd="0" presId="urn:microsoft.com/office/officeart/2005/8/layout/pList1"/>
    <dgm:cxn modelId="{88F47CE0-937E-5C4F-8DF2-6936F909041E}" type="presOf" srcId="{3BC6CEFD-B565-AA45-99F0-A98ED8A6DE54}" destId="{06D1C805-17FA-8C4D-BDE9-72BA7AD73053}" srcOrd="0" destOrd="0" presId="urn:microsoft.com/office/officeart/2005/8/layout/pList1"/>
    <dgm:cxn modelId="{5C8C85EA-D005-904B-8B54-757AAAB24551}" type="presOf" srcId="{0548E18E-A715-AA4B-BC9B-25212EDC1F93}" destId="{D0245B77-CBC8-2644-B0CD-3192B9276F38}" srcOrd="0" destOrd="0" presId="urn:microsoft.com/office/officeart/2005/8/layout/pList1"/>
    <dgm:cxn modelId="{5FF853EB-3AF4-DB41-A6E7-5C14FC440BBB}" srcId="{8F462DA5-AB0B-DF42-A3A5-3CA5931B6EB3}" destId="{766A1686-F96D-C746-8E02-C5ADD1CA86A5}" srcOrd="3" destOrd="0" parTransId="{5D4039C5-6F71-2F43-810C-5ACBED567081}" sibTransId="{5A12A4A1-B7B6-B549-BEE2-74B9EE5D4B01}"/>
    <dgm:cxn modelId="{B38D65EE-9EF1-4C42-A69F-1DC5D51C0C6F}" type="presOf" srcId="{37C769A5-8F99-2D46-8913-27F969798099}" destId="{4C83268B-4005-F24A-9765-A3585E8DDB73}" srcOrd="0" destOrd="0" presId="urn:microsoft.com/office/officeart/2005/8/layout/pList1"/>
    <dgm:cxn modelId="{2B1B2DE6-CADD-BA41-9E36-F19D7F46969B}" type="presParOf" srcId="{C6CA1052-D26B-7A47-968C-6C0F52C14678}" destId="{176B7023-CA61-6F42-8CD3-576719132F93}" srcOrd="0" destOrd="0" presId="urn:microsoft.com/office/officeart/2005/8/layout/pList1"/>
    <dgm:cxn modelId="{0BC2FA60-38EC-E548-8D3F-239F181F2A9D}" type="presParOf" srcId="{176B7023-CA61-6F42-8CD3-576719132F93}" destId="{854DC4DB-3722-AA40-B694-15E655E76C91}" srcOrd="0" destOrd="0" presId="urn:microsoft.com/office/officeart/2005/8/layout/pList1"/>
    <dgm:cxn modelId="{69BE44F7-5624-F24E-9960-A679100D112A}" type="presParOf" srcId="{176B7023-CA61-6F42-8CD3-576719132F93}" destId="{A9F3C28A-021A-0945-B59C-0916F9035C9D}" srcOrd="1" destOrd="0" presId="urn:microsoft.com/office/officeart/2005/8/layout/pList1"/>
    <dgm:cxn modelId="{D46752D0-0E25-0546-8F64-1043AF82AEB7}" type="presParOf" srcId="{C6CA1052-D26B-7A47-968C-6C0F52C14678}" destId="{06D1C805-17FA-8C4D-BDE9-72BA7AD73053}" srcOrd="1" destOrd="0" presId="urn:microsoft.com/office/officeart/2005/8/layout/pList1"/>
    <dgm:cxn modelId="{D7E36506-2818-E844-B231-771283ABA7C4}" type="presParOf" srcId="{C6CA1052-D26B-7A47-968C-6C0F52C14678}" destId="{D7C4F4ED-C96E-CA4E-9A93-75A62C19CC93}" srcOrd="2" destOrd="0" presId="urn:microsoft.com/office/officeart/2005/8/layout/pList1"/>
    <dgm:cxn modelId="{BA360771-7974-9C45-97DB-3EF05EFBC5A1}" type="presParOf" srcId="{D7C4F4ED-C96E-CA4E-9A93-75A62C19CC93}" destId="{310DC697-4B5A-A64F-84B1-6539A481BA69}" srcOrd="0" destOrd="0" presId="urn:microsoft.com/office/officeart/2005/8/layout/pList1"/>
    <dgm:cxn modelId="{5EBB4821-E3CE-2B4B-8718-5974BDDED121}" type="presParOf" srcId="{D7C4F4ED-C96E-CA4E-9A93-75A62C19CC93}" destId="{3611A721-3350-1E41-A685-2C2FAFF0A2D6}" srcOrd="1" destOrd="0" presId="urn:microsoft.com/office/officeart/2005/8/layout/pList1"/>
    <dgm:cxn modelId="{C58D1647-94A2-B34F-BC85-B2B63D6187EE}" type="presParOf" srcId="{C6CA1052-D26B-7A47-968C-6C0F52C14678}" destId="{B5A2CE51-6A3E-2342-81A7-9DD5CB0AEA88}" srcOrd="3" destOrd="0" presId="urn:microsoft.com/office/officeart/2005/8/layout/pList1"/>
    <dgm:cxn modelId="{82DA5102-372A-774C-AB71-FEF0400373F3}" type="presParOf" srcId="{C6CA1052-D26B-7A47-968C-6C0F52C14678}" destId="{E8F039E8-680B-8348-9CC0-5ED3CDC72E3B}" srcOrd="4" destOrd="0" presId="urn:microsoft.com/office/officeart/2005/8/layout/pList1"/>
    <dgm:cxn modelId="{EA1BBDA9-ACB1-B64D-A26C-CBFC4AFC1C79}" type="presParOf" srcId="{E8F039E8-680B-8348-9CC0-5ED3CDC72E3B}" destId="{36198A84-161E-AD4F-842B-CEA46F010E8F}" srcOrd="0" destOrd="0" presId="urn:microsoft.com/office/officeart/2005/8/layout/pList1"/>
    <dgm:cxn modelId="{E278FE61-DD6A-1A4E-9B54-298C1A9385CF}" type="presParOf" srcId="{E8F039E8-680B-8348-9CC0-5ED3CDC72E3B}" destId="{D0245B77-CBC8-2644-B0CD-3192B9276F38}" srcOrd="1" destOrd="0" presId="urn:microsoft.com/office/officeart/2005/8/layout/pList1"/>
    <dgm:cxn modelId="{B634CD11-ADCD-6A41-8AB7-C8D2EFAB4174}" type="presParOf" srcId="{C6CA1052-D26B-7A47-968C-6C0F52C14678}" destId="{4C83268B-4005-F24A-9765-A3585E8DDB73}" srcOrd="5" destOrd="0" presId="urn:microsoft.com/office/officeart/2005/8/layout/pList1"/>
    <dgm:cxn modelId="{D0240A6C-FC79-774E-A8CB-F8728C8FA50E}" type="presParOf" srcId="{C6CA1052-D26B-7A47-968C-6C0F52C14678}" destId="{B51FBA48-00B6-B54A-B2B4-37E60045BB27}" srcOrd="6" destOrd="0" presId="urn:microsoft.com/office/officeart/2005/8/layout/pList1"/>
    <dgm:cxn modelId="{6A39C281-2770-AC45-B04E-7E404704F108}" type="presParOf" srcId="{B51FBA48-00B6-B54A-B2B4-37E60045BB27}" destId="{139EBE6F-4320-BD48-9686-250D1BE8D1EE}" srcOrd="0" destOrd="0" presId="urn:microsoft.com/office/officeart/2005/8/layout/pList1"/>
    <dgm:cxn modelId="{1FC2E270-C45F-CF40-904D-7BD9EC8D2FC9}" type="presParOf" srcId="{B51FBA48-00B6-B54A-B2B4-37E60045BB27}" destId="{2DB5B58A-8D0B-8540-8779-9F2213F29CEE}"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462DA5-AB0B-DF42-A3A5-3CA5931B6EB3}" type="doc">
      <dgm:prSet loTypeId="urn:microsoft.com/office/officeart/2005/8/layout/pList1" loCatId="" qsTypeId="urn:microsoft.com/office/officeart/2005/8/quickstyle/simple1" qsCatId="simple" csTypeId="urn:microsoft.com/office/officeart/2005/8/colors/accent1_2" csCatId="accent1" phldr="1"/>
      <dgm:spPr/>
      <dgm:t>
        <a:bodyPr/>
        <a:lstStyle/>
        <a:p>
          <a:endParaRPr lang="en-US"/>
        </a:p>
      </dgm:t>
    </dgm:pt>
    <dgm:pt modelId="{00C0AF92-FDDA-DD41-B3DC-9E6BC0CDD3E6}">
      <dgm:prSet phldrT="[Text]"/>
      <dgm:spPr/>
      <dgm:t>
        <a:bodyPr/>
        <a:lstStyle/>
        <a:p>
          <a:r>
            <a:rPr lang="en-US" dirty="0"/>
            <a:t>Signs</a:t>
          </a:r>
        </a:p>
      </dgm:t>
    </dgm:pt>
    <dgm:pt modelId="{FA8BBCC4-225E-6F45-B643-95CA94EE1242}" type="parTrans" cxnId="{09A2BFB0-33B3-D342-8C09-C8A4CAE2E31E}">
      <dgm:prSet/>
      <dgm:spPr/>
      <dgm:t>
        <a:bodyPr/>
        <a:lstStyle/>
        <a:p>
          <a:endParaRPr lang="en-US"/>
        </a:p>
      </dgm:t>
    </dgm:pt>
    <dgm:pt modelId="{3BC6CEFD-B565-AA45-99F0-A98ED8A6DE54}" type="sibTrans" cxnId="{09A2BFB0-33B3-D342-8C09-C8A4CAE2E31E}">
      <dgm:prSet/>
      <dgm:spPr/>
      <dgm:t>
        <a:bodyPr/>
        <a:lstStyle/>
        <a:p>
          <a:endParaRPr lang="en-US"/>
        </a:p>
      </dgm:t>
    </dgm:pt>
    <dgm:pt modelId="{9CFF3FBF-4828-8646-9BCE-9508CE863724}">
      <dgm:prSet phldrT="[Text]"/>
      <dgm:spPr/>
      <dgm:t>
        <a:bodyPr/>
        <a:lstStyle/>
        <a:p>
          <a:r>
            <a:rPr lang="en-US" dirty="0"/>
            <a:t>What Women Want</a:t>
          </a:r>
        </a:p>
      </dgm:t>
    </dgm:pt>
    <dgm:pt modelId="{FDF53173-2127-B34B-B920-93367B45A5CF}" type="parTrans" cxnId="{7CD98F06-F831-2741-8A7E-FA7FDA118294}">
      <dgm:prSet/>
      <dgm:spPr/>
      <dgm:t>
        <a:bodyPr/>
        <a:lstStyle/>
        <a:p>
          <a:endParaRPr lang="en-US"/>
        </a:p>
      </dgm:t>
    </dgm:pt>
    <dgm:pt modelId="{932C7DED-7F7D-8B48-B8E8-21F782760266}" type="sibTrans" cxnId="{7CD98F06-F831-2741-8A7E-FA7FDA118294}">
      <dgm:prSet/>
      <dgm:spPr/>
      <dgm:t>
        <a:bodyPr/>
        <a:lstStyle/>
        <a:p>
          <a:endParaRPr lang="en-US"/>
        </a:p>
      </dgm:t>
    </dgm:pt>
    <dgm:pt modelId="{0548E18E-A715-AA4B-BC9B-25212EDC1F93}">
      <dgm:prSet phldrT="[Text]"/>
      <dgm:spPr/>
      <dgm:t>
        <a:bodyPr/>
        <a:lstStyle/>
        <a:p>
          <a:r>
            <a:rPr lang="en-US" dirty="0"/>
            <a:t>The Patriot</a:t>
          </a:r>
        </a:p>
      </dgm:t>
    </dgm:pt>
    <dgm:pt modelId="{A9B7F52C-8F62-1E4E-A214-D935FDE36B97}" type="parTrans" cxnId="{2FDB6B49-B2DE-AD4E-B598-5DAB95C6BB63}">
      <dgm:prSet/>
      <dgm:spPr/>
      <dgm:t>
        <a:bodyPr/>
        <a:lstStyle/>
        <a:p>
          <a:endParaRPr lang="en-US"/>
        </a:p>
      </dgm:t>
    </dgm:pt>
    <dgm:pt modelId="{37C769A5-8F99-2D46-8913-27F969798099}" type="sibTrans" cxnId="{2FDB6B49-B2DE-AD4E-B598-5DAB95C6BB63}">
      <dgm:prSet/>
      <dgm:spPr/>
      <dgm:t>
        <a:bodyPr/>
        <a:lstStyle/>
        <a:p>
          <a:endParaRPr lang="en-US"/>
        </a:p>
      </dgm:t>
    </dgm:pt>
    <dgm:pt modelId="{766A1686-F96D-C746-8E02-C5ADD1CA86A5}">
      <dgm:prSet phldrT="[Text]"/>
      <dgm:spPr/>
      <dgm:t>
        <a:bodyPr/>
        <a:lstStyle/>
        <a:p>
          <a:r>
            <a:rPr lang="en-US" dirty="0"/>
            <a:t>Maverick</a:t>
          </a:r>
        </a:p>
      </dgm:t>
    </dgm:pt>
    <dgm:pt modelId="{5D4039C5-6F71-2F43-810C-5ACBED567081}" type="parTrans" cxnId="{5FF853EB-3AF4-DB41-A6E7-5C14FC440BBB}">
      <dgm:prSet/>
      <dgm:spPr/>
      <dgm:t>
        <a:bodyPr/>
        <a:lstStyle/>
        <a:p>
          <a:endParaRPr lang="en-US"/>
        </a:p>
      </dgm:t>
    </dgm:pt>
    <dgm:pt modelId="{5A12A4A1-B7B6-B549-BEE2-74B9EE5D4B01}" type="sibTrans" cxnId="{5FF853EB-3AF4-DB41-A6E7-5C14FC440BBB}">
      <dgm:prSet/>
      <dgm:spPr/>
      <dgm:t>
        <a:bodyPr/>
        <a:lstStyle/>
        <a:p>
          <a:endParaRPr lang="en-US"/>
        </a:p>
      </dgm:t>
    </dgm:pt>
    <dgm:pt modelId="{C6CA1052-D26B-7A47-968C-6C0F52C14678}" type="pres">
      <dgm:prSet presAssocID="{8F462DA5-AB0B-DF42-A3A5-3CA5931B6EB3}" presName="Name0" presStyleCnt="0">
        <dgm:presLayoutVars>
          <dgm:dir/>
          <dgm:resizeHandles val="exact"/>
        </dgm:presLayoutVars>
      </dgm:prSet>
      <dgm:spPr/>
    </dgm:pt>
    <dgm:pt modelId="{176B7023-CA61-6F42-8CD3-576719132F93}" type="pres">
      <dgm:prSet presAssocID="{00C0AF92-FDDA-DD41-B3DC-9E6BC0CDD3E6}" presName="compNode" presStyleCnt="0"/>
      <dgm:spPr/>
    </dgm:pt>
    <dgm:pt modelId="{854DC4DB-3722-AA40-B694-15E655E76C91}" type="pres">
      <dgm:prSet presAssocID="{00C0AF92-FDDA-DD41-B3DC-9E6BC0CDD3E6}" presName="pictRect" presStyleLbl="node1" presStyleIdx="0" presStyleCnt="4"/>
      <dgm:spPr>
        <a:blipFill>
          <a:blip xmlns:r="http://schemas.openxmlformats.org/officeDocument/2006/relationships" r:embed="rId1" cstate="screen">
            <a:extLst>
              <a:ext uri="{28A0092B-C50C-407E-A947-70E740481C1C}">
                <a14:useLocalDpi xmlns:a14="http://schemas.microsoft.com/office/drawing/2010/main"/>
              </a:ext>
            </a:extLst>
          </a:blip>
          <a:srcRect/>
          <a:stretch>
            <a:fillRect l="-13000" r="-13000"/>
          </a:stretch>
        </a:blipFill>
      </dgm:spPr>
    </dgm:pt>
    <dgm:pt modelId="{A9F3C28A-021A-0945-B59C-0916F9035C9D}" type="pres">
      <dgm:prSet presAssocID="{00C0AF92-FDDA-DD41-B3DC-9E6BC0CDD3E6}" presName="textRect" presStyleLbl="revTx" presStyleIdx="0" presStyleCnt="4">
        <dgm:presLayoutVars>
          <dgm:bulletEnabled val="1"/>
        </dgm:presLayoutVars>
      </dgm:prSet>
      <dgm:spPr/>
    </dgm:pt>
    <dgm:pt modelId="{06D1C805-17FA-8C4D-BDE9-72BA7AD73053}" type="pres">
      <dgm:prSet presAssocID="{3BC6CEFD-B565-AA45-99F0-A98ED8A6DE54}" presName="sibTrans" presStyleLbl="sibTrans2D1" presStyleIdx="0" presStyleCnt="0"/>
      <dgm:spPr/>
    </dgm:pt>
    <dgm:pt modelId="{D7C4F4ED-C96E-CA4E-9A93-75A62C19CC93}" type="pres">
      <dgm:prSet presAssocID="{9CFF3FBF-4828-8646-9BCE-9508CE863724}" presName="compNode" presStyleCnt="0"/>
      <dgm:spPr/>
    </dgm:pt>
    <dgm:pt modelId="{310DC697-4B5A-A64F-84B1-6539A481BA69}" type="pres">
      <dgm:prSet presAssocID="{9CFF3FBF-4828-8646-9BCE-9508CE863724}" presName="pictRect" presStyleLbl="node1" presStyleIdx="1" presStyleCnt="4"/>
      <dgm:spPr>
        <a:blipFill>
          <a:blip xmlns:r="http://schemas.openxmlformats.org/officeDocument/2006/relationships" r:embed="rId2" cstate="screen">
            <a:extLst>
              <a:ext uri="{28A0092B-C50C-407E-A947-70E740481C1C}">
                <a14:useLocalDpi xmlns:a14="http://schemas.microsoft.com/office/drawing/2010/main"/>
              </a:ext>
            </a:extLst>
          </a:blip>
          <a:srcRect/>
          <a:stretch>
            <a:fillRect l="-19000" r="-19000"/>
          </a:stretch>
        </a:blipFill>
      </dgm:spPr>
    </dgm:pt>
    <dgm:pt modelId="{3611A721-3350-1E41-A685-2C2FAFF0A2D6}" type="pres">
      <dgm:prSet presAssocID="{9CFF3FBF-4828-8646-9BCE-9508CE863724}" presName="textRect" presStyleLbl="revTx" presStyleIdx="1" presStyleCnt="4">
        <dgm:presLayoutVars>
          <dgm:bulletEnabled val="1"/>
        </dgm:presLayoutVars>
      </dgm:prSet>
      <dgm:spPr/>
    </dgm:pt>
    <dgm:pt modelId="{B5A2CE51-6A3E-2342-81A7-9DD5CB0AEA88}" type="pres">
      <dgm:prSet presAssocID="{932C7DED-7F7D-8B48-B8E8-21F782760266}" presName="sibTrans" presStyleLbl="sibTrans2D1" presStyleIdx="0" presStyleCnt="0"/>
      <dgm:spPr/>
    </dgm:pt>
    <dgm:pt modelId="{E8F039E8-680B-8348-9CC0-5ED3CDC72E3B}" type="pres">
      <dgm:prSet presAssocID="{0548E18E-A715-AA4B-BC9B-25212EDC1F93}" presName="compNode" presStyleCnt="0"/>
      <dgm:spPr/>
    </dgm:pt>
    <dgm:pt modelId="{36198A84-161E-AD4F-842B-CEA46F010E8F}" type="pres">
      <dgm:prSet presAssocID="{0548E18E-A715-AA4B-BC9B-25212EDC1F93}" presName="pictRect" presStyleLbl="node1" presStyleIdx="2" presStyleCnt="4"/>
      <dgm:spPr>
        <a:blipFill>
          <a:blip xmlns:r="http://schemas.openxmlformats.org/officeDocument/2006/relationships" r:embed="rId3" cstate="screen">
            <a:extLst>
              <a:ext uri="{28A0092B-C50C-407E-A947-70E740481C1C}">
                <a14:useLocalDpi xmlns:a14="http://schemas.microsoft.com/office/drawing/2010/main"/>
              </a:ext>
            </a:extLst>
          </a:blip>
          <a:srcRect/>
          <a:stretch>
            <a:fillRect l="-4000" r="-4000"/>
          </a:stretch>
        </a:blipFill>
      </dgm:spPr>
    </dgm:pt>
    <dgm:pt modelId="{D0245B77-CBC8-2644-B0CD-3192B9276F38}" type="pres">
      <dgm:prSet presAssocID="{0548E18E-A715-AA4B-BC9B-25212EDC1F93}" presName="textRect" presStyleLbl="revTx" presStyleIdx="2" presStyleCnt="4">
        <dgm:presLayoutVars>
          <dgm:bulletEnabled val="1"/>
        </dgm:presLayoutVars>
      </dgm:prSet>
      <dgm:spPr/>
    </dgm:pt>
    <dgm:pt modelId="{4C83268B-4005-F24A-9765-A3585E8DDB73}" type="pres">
      <dgm:prSet presAssocID="{37C769A5-8F99-2D46-8913-27F969798099}" presName="sibTrans" presStyleLbl="sibTrans2D1" presStyleIdx="0" presStyleCnt="0"/>
      <dgm:spPr/>
    </dgm:pt>
    <dgm:pt modelId="{B51FBA48-00B6-B54A-B2B4-37E60045BB27}" type="pres">
      <dgm:prSet presAssocID="{766A1686-F96D-C746-8E02-C5ADD1CA86A5}" presName="compNode" presStyleCnt="0"/>
      <dgm:spPr/>
    </dgm:pt>
    <dgm:pt modelId="{139EBE6F-4320-BD48-9686-250D1BE8D1EE}" type="pres">
      <dgm:prSet presAssocID="{766A1686-F96D-C746-8E02-C5ADD1CA86A5}" presName="pictRect" presStyleLbl="node1" presStyleIdx="3" presStyleCnt="4"/>
      <dgm:spPr>
        <a:blipFill>
          <a:blip xmlns:r="http://schemas.openxmlformats.org/officeDocument/2006/relationships" r:embed="rId4" cstate="screen">
            <a:extLst>
              <a:ext uri="{28A0092B-C50C-407E-A947-70E740481C1C}">
                <a14:useLocalDpi xmlns:a14="http://schemas.microsoft.com/office/drawing/2010/main"/>
              </a:ext>
            </a:extLst>
          </a:blip>
          <a:srcRect/>
          <a:stretch>
            <a:fillRect l="-6000" r="-6000"/>
          </a:stretch>
        </a:blipFill>
      </dgm:spPr>
    </dgm:pt>
    <dgm:pt modelId="{2DB5B58A-8D0B-8540-8779-9F2213F29CEE}" type="pres">
      <dgm:prSet presAssocID="{766A1686-F96D-C746-8E02-C5ADD1CA86A5}" presName="textRect" presStyleLbl="revTx" presStyleIdx="3" presStyleCnt="4">
        <dgm:presLayoutVars>
          <dgm:bulletEnabled val="1"/>
        </dgm:presLayoutVars>
      </dgm:prSet>
      <dgm:spPr/>
    </dgm:pt>
  </dgm:ptLst>
  <dgm:cxnLst>
    <dgm:cxn modelId="{7CD98F06-F831-2741-8A7E-FA7FDA118294}" srcId="{8F462DA5-AB0B-DF42-A3A5-3CA5931B6EB3}" destId="{9CFF3FBF-4828-8646-9BCE-9508CE863724}" srcOrd="1" destOrd="0" parTransId="{FDF53173-2127-B34B-B920-93367B45A5CF}" sibTransId="{932C7DED-7F7D-8B48-B8E8-21F782760266}"/>
    <dgm:cxn modelId="{7188F21A-25F7-9648-8ABB-490825BA09C0}" type="presOf" srcId="{00C0AF92-FDDA-DD41-B3DC-9E6BC0CDD3E6}" destId="{A9F3C28A-021A-0945-B59C-0916F9035C9D}" srcOrd="0" destOrd="0" presId="urn:microsoft.com/office/officeart/2005/8/layout/pList1"/>
    <dgm:cxn modelId="{2FDB6B49-B2DE-AD4E-B598-5DAB95C6BB63}" srcId="{8F462DA5-AB0B-DF42-A3A5-3CA5931B6EB3}" destId="{0548E18E-A715-AA4B-BC9B-25212EDC1F93}" srcOrd="2" destOrd="0" parTransId="{A9B7F52C-8F62-1E4E-A214-D935FDE36B97}" sibTransId="{37C769A5-8F99-2D46-8913-27F969798099}"/>
    <dgm:cxn modelId="{CCD0498F-40A0-7A44-B240-4238C1F656B5}" type="presOf" srcId="{932C7DED-7F7D-8B48-B8E8-21F782760266}" destId="{B5A2CE51-6A3E-2342-81A7-9DD5CB0AEA88}" srcOrd="0" destOrd="0" presId="urn:microsoft.com/office/officeart/2005/8/layout/pList1"/>
    <dgm:cxn modelId="{5A7C2BAF-6272-BB41-A42A-B9CE9073C15B}" type="presOf" srcId="{766A1686-F96D-C746-8E02-C5ADD1CA86A5}" destId="{2DB5B58A-8D0B-8540-8779-9F2213F29CEE}" srcOrd="0" destOrd="0" presId="urn:microsoft.com/office/officeart/2005/8/layout/pList1"/>
    <dgm:cxn modelId="{09A2BFB0-33B3-D342-8C09-C8A4CAE2E31E}" srcId="{8F462DA5-AB0B-DF42-A3A5-3CA5931B6EB3}" destId="{00C0AF92-FDDA-DD41-B3DC-9E6BC0CDD3E6}" srcOrd="0" destOrd="0" parTransId="{FA8BBCC4-225E-6F45-B643-95CA94EE1242}" sibTransId="{3BC6CEFD-B565-AA45-99F0-A98ED8A6DE54}"/>
    <dgm:cxn modelId="{AA01A1BB-0431-8245-B2F3-977274FAA13D}" type="presOf" srcId="{8F462DA5-AB0B-DF42-A3A5-3CA5931B6EB3}" destId="{C6CA1052-D26B-7A47-968C-6C0F52C14678}" srcOrd="0" destOrd="0" presId="urn:microsoft.com/office/officeart/2005/8/layout/pList1"/>
    <dgm:cxn modelId="{A34F89DC-7D90-6F41-8905-57284DA56E46}" type="presOf" srcId="{9CFF3FBF-4828-8646-9BCE-9508CE863724}" destId="{3611A721-3350-1E41-A685-2C2FAFF0A2D6}" srcOrd="0" destOrd="0" presId="urn:microsoft.com/office/officeart/2005/8/layout/pList1"/>
    <dgm:cxn modelId="{88F47CE0-937E-5C4F-8DF2-6936F909041E}" type="presOf" srcId="{3BC6CEFD-B565-AA45-99F0-A98ED8A6DE54}" destId="{06D1C805-17FA-8C4D-BDE9-72BA7AD73053}" srcOrd="0" destOrd="0" presId="urn:microsoft.com/office/officeart/2005/8/layout/pList1"/>
    <dgm:cxn modelId="{5C8C85EA-D005-904B-8B54-757AAAB24551}" type="presOf" srcId="{0548E18E-A715-AA4B-BC9B-25212EDC1F93}" destId="{D0245B77-CBC8-2644-B0CD-3192B9276F38}" srcOrd="0" destOrd="0" presId="urn:microsoft.com/office/officeart/2005/8/layout/pList1"/>
    <dgm:cxn modelId="{5FF853EB-3AF4-DB41-A6E7-5C14FC440BBB}" srcId="{8F462DA5-AB0B-DF42-A3A5-3CA5931B6EB3}" destId="{766A1686-F96D-C746-8E02-C5ADD1CA86A5}" srcOrd="3" destOrd="0" parTransId="{5D4039C5-6F71-2F43-810C-5ACBED567081}" sibTransId="{5A12A4A1-B7B6-B549-BEE2-74B9EE5D4B01}"/>
    <dgm:cxn modelId="{B38D65EE-9EF1-4C42-A69F-1DC5D51C0C6F}" type="presOf" srcId="{37C769A5-8F99-2D46-8913-27F969798099}" destId="{4C83268B-4005-F24A-9765-A3585E8DDB73}" srcOrd="0" destOrd="0" presId="urn:microsoft.com/office/officeart/2005/8/layout/pList1"/>
    <dgm:cxn modelId="{2B1B2DE6-CADD-BA41-9E36-F19D7F46969B}" type="presParOf" srcId="{C6CA1052-D26B-7A47-968C-6C0F52C14678}" destId="{176B7023-CA61-6F42-8CD3-576719132F93}" srcOrd="0" destOrd="0" presId="urn:microsoft.com/office/officeart/2005/8/layout/pList1"/>
    <dgm:cxn modelId="{0BC2FA60-38EC-E548-8D3F-239F181F2A9D}" type="presParOf" srcId="{176B7023-CA61-6F42-8CD3-576719132F93}" destId="{854DC4DB-3722-AA40-B694-15E655E76C91}" srcOrd="0" destOrd="0" presId="urn:microsoft.com/office/officeart/2005/8/layout/pList1"/>
    <dgm:cxn modelId="{69BE44F7-5624-F24E-9960-A679100D112A}" type="presParOf" srcId="{176B7023-CA61-6F42-8CD3-576719132F93}" destId="{A9F3C28A-021A-0945-B59C-0916F9035C9D}" srcOrd="1" destOrd="0" presId="urn:microsoft.com/office/officeart/2005/8/layout/pList1"/>
    <dgm:cxn modelId="{D46752D0-0E25-0546-8F64-1043AF82AEB7}" type="presParOf" srcId="{C6CA1052-D26B-7A47-968C-6C0F52C14678}" destId="{06D1C805-17FA-8C4D-BDE9-72BA7AD73053}" srcOrd="1" destOrd="0" presId="urn:microsoft.com/office/officeart/2005/8/layout/pList1"/>
    <dgm:cxn modelId="{D7E36506-2818-E844-B231-771283ABA7C4}" type="presParOf" srcId="{C6CA1052-D26B-7A47-968C-6C0F52C14678}" destId="{D7C4F4ED-C96E-CA4E-9A93-75A62C19CC93}" srcOrd="2" destOrd="0" presId="urn:microsoft.com/office/officeart/2005/8/layout/pList1"/>
    <dgm:cxn modelId="{BA360771-7974-9C45-97DB-3EF05EFBC5A1}" type="presParOf" srcId="{D7C4F4ED-C96E-CA4E-9A93-75A62C19CC93}" destId="{310DC697-4B5A-A64F-84B1-6539A481BA69}" srcOrd="0" destOrd="0" presId="urn:microsoft.com/office/officeart/2005/8/layout/pList1"/>
    <dgm:cxn modelId="{5EBB4821-E3CE-2B4B-8718-5974BDDED121}" type="presParOf" srcId="{D7C4F4ED-C96E-CA4E-9A93-75A62C19CC93}" destId="{3611A721-3350-1E41-A685-2C2FAFF0A2D6}" srcOrd="1" destOrd="0" presId="urn:microsoft.com/office/officeart/2005/8/layout/pList1"/>
    <dgm:cxn modelId="{C58D1647-94A2-B34F-BC85-B2B63D6187EE}" type="presParOf" srcId="{C6CA1052-D26B-7A47-968C-6C0F52C14678}" destId="{B5A2CE51-6A3E-2342-81A7-9DD5CB0AEA88}" srcOrd="3" destOrd="0" presId="urn:microsoft.com/office/officeart/2005/8/layout/pList1"/>
    <dgm:cxn modelId="{82DA5102-372A-774C-AB71-FEF0400373F3}" type="presParOf" srcId="{C6CA1052-D26B-7A47-968C-6C0F52C14678}" destId="{E8F039E8-680B-8348-9CC0-5ED3CDC72E3B}" srcOrd="4" destOrd="0" presId="urn:microsoft.com/office/officeart/2005/8/layout/pList1"/>
    <dgm:cxn modelId="{EA1BBDA9-ACB1-B64D-A26C-CBFC4AFC1C79}" type="presParOf" srcId="{E8F039E8-680B-8348-9CC0-5ED3CDC72E3B}" destId="{36198A84-161E-AD4F-842B-CEA46F010E8F}" srcOrd="0" destOrd="0" presId="urn:microsoft.com/office/officeart/2005/8/layout/pList1"/>
    <dgm:cxn modelId="{E278FE61-DD6A-1A4E-9B54-298C1A9385CF}" type="presParOf" srcId="{E8F039E8-680B-8348-9CC0-5ED3CDC72E3B}" destId="{D0245B77-CBC8-2644-B0CD-3192B9276F38}" srcOrd="1" destOrd="0" presId="urn:microsoft.com/office/officeart/2005/8/layout/pList1"/>
    <dgm:cxn modelId="{B634CD11-ADCD-6A41-8AB7-C8D2EFAB4174}" type="presParOf" srcId="{C6CA1052-D26B-7A47-968C-6C0F52C14678}" destId="{4C83268B-4005-F24A-9765-A3585E8DDB73}" srcOrd="5" destOrd="0" presId="urn:microsoft.com/office/officeart/2005/8/layout/pList1"/>
    <dgm:cxn modelId="{D0240A6C-FC79-774E-A8CB-F8728C8FA50E}" type="presParOf" srcId="{C6CA1052-D26B-7A47-968C-6C0F52C14678}" destId="{B51FBA48-00B6-B54A-B2B4-37E60045BB27}" srcOrd="6" destOrd="0" presId="urn:microsoft.com/office/officeart/2005/8/layout/pList1"/>
    <dgm:cxn modelId="{6A39C281-2770-AC45-B04E-7E404704F108}" type="presParOf" srcId="{B51FBA48-00B6-B54A-B2B4-37E60045BB27}" destId="{139EBE6F-4320-BD48-9686-250D1BE8D1EE}" srcOrd="0" destOrd="0" presId="urn:microsoft.com/office/officeart/2005/8/layout/pList1"/>
    <dgm:cxn modelId="{1FC2E270-C45F-CF40-904D-7BD9EC8D2FC9}" type="presParOf" srcId="{B51FBA48-00B6-B54A-B2B4-37E60045BB27}" destId="{2DB5B58A-8D0B-8540-8779-9F2213F29CEE}"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CA99CE-0289-834A-8A22-722F61D85AD9}"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en-US"/>
        </a:p>
      </dgm:t>
    </dgm:pt>
    <dgm:pt modelId="{AAD526FE-1799-D84A-B70C-154322E246FA}">
      <dgm:prSet phldrT="[Text]"/>
      <dgm:spPr/>
      <dgm:t>
        <a:bodyPr/>
        <a:lstStyle/>
        <a:p>
          <a:r>
            <a:rPr lang="en-US" dirty="0"/>
            <a:t>What is </a:t>
          </a:r>
          <a:r>
            <a:rPr lang="en-US" i="1" dirty="0" err="1"/>
            <a:t>antapologia</a:t>
          </a:r>
          <a:r>
            <a:rPr lang="en-US" i="1" dirty="0"/>
            <a:t>?</a:t>
          </a:r>
          <a:endParaRPr lang="en-US" dirty="0"/>
        </a:p>
      </dgm:t>
    </dgm:pt>
    <dgm:pt modelId="{8E99CD80-7A86-E447-89F5-183EEA469FC0}" type="parTrans" cxnId="{3B3F0141-3FD4-3947-83BE-98577ACD5CAB}">
      <dgm:prSet/>
      <dgm:spPr/>
      <dgm:t>
        <a:bodyPr/>
        <a:lstStyle/>
        <a:p>
          <a:endParaRPr lang="en-US"/>
        </a:p>
      </dgm:t>
    </dgm:pt>
    <dgm:pt modelId="{0ECC01D2-F3E5-BD43-8B5D-BB4BB45EFF2A}" type="sibTrans" cxnId="{3B3F0141-3FD4-3947-83BE-98577ACD5CAB}">
      <dgm:prSet/>
      <dgm:spPr/>
      <dgm:t>
        <a:bodyPr/>
        <a:lstStyle/>
        <a:p>
          <a:endParaRPr lang="en-US"/>
        </a:p>
      </dgm:t>
    </dgm:pt>
    <dgm:pt modelId="{FAD5209C-C908-BC4D-8B6B-2DEE1889B003}">
      <dgm:prSet phldrT="[Text]"/>
      <dgm:spPr/>
      <dgm:t>
        <a:bodyPr/>
        <a:lstStyle/>
        <a:p>
          <a:r>
            <a:rPr lang="en-US" dirty="0"/>
            <a:t>Why is it important?</a:t>
          </a:r>
        </a:p>
      </dgm:t>
    </dgm:pt>
    <dgm:pt modelId="{AE204618-164C-024D-BD1B-27D9535A3D33}" type="parTrans" cxnId="{FBB68A04-DA34-7942-B445-9BE94E71B0E6}">
      <dgm:prSet/>
      <dgm:spPr/>
      <dgm:t>
        <a:bodyPr/>
        <a:lstStyle/>
        <a:p>
          <a:endParaRPr lang="en-US"/>
        </a:p>
      </dgm:t>
    </dgm:pt>
    <dgm:pt modelId="{27779D12-2AEA-BF46-93AC-3306E639F66A}" type="sibTrans" cxnId="{FBB68A04-DA34-7942-B445-9BE94E71B0E6}">
      <dgm:prSet/>
      <dgm:spPr/>
      <dgm:t>
        <a:bodyPr/>
        <a:lstStyle/>
        <a:p>
          <a:endParaRPr lang="en-US"/>
        </a:p>
      </dgm:t>
    </dgm:pt>
    <dgm:pt modelId="{0DCBD687-1405-CB47-A6A0-C31F2227BBE2}">
      <dgm:prSet phldrT="[Text]"/>
      <dgm:spPr/>
      <dgm:t>
        <a:bodyPr/>
        <a:lstStyle/>
        <a:p>
          <a:r>
            <a:rPr lang="en-US" dirty="0"/>
            <a:t>Why does it need its own theory?</a:t>
          </a:r>
        </a:p>
      </dgm:t>
    </dgm:pt>
    <dgm:pt modelId="{FC676059-4746-FB40-8279-2E1463B1C2A9}" type="parTrans" cxnId="{B75370AC-1E37-A048-BC73-C95DBC9088D7}">
      <dgm:prSet/>
      <dgm:spPr/>
      <dgm:t>
        <a:bodyPr/>
        <a:lstStyle/>
        <a:p>
          <a:endParaRPr lang="en-US"/>
        </a:p>
      </dgm:t>
    </dgm:pt>
    <dgm:pt modelId="{02C99DD2-1FA2-F849-A47A-1E4759C98A39}" type="sibTrans" cxnId="{B75370AC-1E37-A048-BC73-C95DBC9088D7}">
      <dgm:prSet/>
      <dgm:spPr/>
      <dgm:t>
        <a:bodyPr/>
        <a:lstStyle/>
        <a:p>
          <a:endParaRPr lang="en-US"/>
        </a:p>
      </dgm:t>
    </dgm:pt>
    <dgm:pt modelId="{78B22A63-28E0-3345-B339-018C5CD05C17}" type="pres">
      <dgm:prSet presAssocID="{62CA99CE-0289-834A-8A22-722F61D85AD9}" presName="linear" presStyleCnt="0">
        <dgm:presLayoutVars>
          <dgm:dir/>
          <dgm:animLvl val="lvl"/>
          <dgm:resizeHandles val="exact"/>
        </dgm:presLayoutVars>
      </dgm:prSet>
      <dgm:spPr/>
    </dgm:pt>
    <dgm:pt modelId="{1CEDB152-285F-D340-A656-C289EAAA4AD9}" type="pres">
      <dgm:prSet presAssocID="{AAD526FE-1799-D84A-B70C-154322E246FA}" presName="parentLin" presStyleCnt="0"/>
      <dgm:spPr/>
    </dgm:pt>
    <dgm:pt modelId="{4DF2C2BD-2D62-D94F-A34B-46045FEEBB56}" type="pres">
      <dgm:prSet presAssocID="{AAD526FE-1799-D84A-B70C-154322E246FA}" presName="parentLeftMargin" presStyleLbl="node1" presStyleIdx="0" presStyleCnt="3"/>
      <dgm:spPr/>
    </dgm:pt>
    <dgm:pt modelId="{655D2121-ADDD-A54A-B2B4-F923E1E6F5BD}" type="pres">
      <dgm:prSet presAssocID="{AAD526FE-1799-D84A-B70C-154322E246FA}" presName="parentText" presStyleLbl="node1" presStyleIdx="0" presStyleCnt="3">
        <dgm:presLayoutVars>
          <dgm:chMax val="0"/>
          <dgm:bulletEnabled val="1"/>
        </dgm:presLayoutVars>
      </dgm:prSet>
      <dgm:spPr/>
    </dgm:pt>
    <dgm:pt modelId="{ED9CCDB3-1583-D948-87C1-D3F456B32230}" type="pres">
      <dgm:prSet presAssocID="{AAD526FE-1799-D84A-B70C-154322E246FA}" presName="negativeSpace" presStyleCnt="0"/>
      <dgm:spPr/>
    </dgm:pt>
    <dgm:pt modelId="{B1907018-7F86-1648-9571-B2F786480978}" type="pres">
      <dgm:prSet presAssocID="{AAD526FE-1799-D84A-B70C-154322E246FA}" presName="childText" presStyleLbl="conFgAcc1" presStyleIdx="0" presStyleCnt="3">
        <dgm:presLayoutVars>
          <dgm:bulletEnabled val="1"/>
        </dgm:presLayoutVars>
      </dgm:prSet>
      <dgm:spPr/>
    </dgm:pt>
    <dgm:pt modelId="{01AA6951-3709-4343-BD0A-6C1D8B974177}" type="pres">
      <dgm:prSet presAssocID="{0ECC01D2-F3E5-BD43-8B5D-BB4BB45EFF2A}" presName="spaceBetweenRectangles" presStyleCnt="0"/>
      <dgm:spPr/>
    </dgm:pt>
    <dgm:pt modelId="{5A3B1D66-156A-4845-A9B4-85571606945E}" type="pres">
      <dgm:prSet presAssocID="{FAD5209C-C908-BC4D-8B6B-2DEE1889B003}" presName="parentLin" presStyleCnt="0"/>
      <dgm:spPr/>
    </dgm:pt>
    <dgm:pt modelId="{390E3F21-0E6C-0449-8EBE-3EEDB941557F}" type="pres">
      <dgm:prSet presAssocID="{FAD5209C-C908-BC4D-8B6B-2DEE1889B003}" presName="parentLeftMargin" presStyleLbl="node1" presStyleIdx="0" presStyleCnt="3"/>
      <dgm:spPr/>
    </dgm:pt>
    <dgm:pt modelId="{05FC4A70-CA2D-5B40-8D19-FDA14E26966B}" type="pres">
      <dgm:prSet presAssocID="{FAD5209C-C908-BC4D-8B6B-2DEE1889B003}" presName="parentText" presStyleLbl="node1" presStyleIdx="1" presStyleCnt="3">
        <dgm:presLayoutVars>
          <dgm:chMax val="0"/>
          <dgm:bulletEnabled val="1"/>
        </dgm:presLayoutVars>
      </dgm:prSet>
      <dgm:spPr/>
    </dgm:pt>
    <dgm:pt modelId="{A6C36151-8A19-544C-97AB-B225D2E35FDC}" type="pres">
      <dgm:prSet presAssocID="{FAD5209C-C908-BC4D-8B6B-2DEE1889B003}" presName="negativeSpace" presStyleCnt="0"/>
      <dgm:spPr/>
    </dgm:pt>
    <dgm:pt modelId="{6BDC3DE0-1058-8149-9688-2A27B0A932B8}" type="pres">
      <dgm:prSet presAssocID="{FAD5209C-C908-BC4D-8B6B-2DEE1889B003}" presName="childText" presStyleLbl="conFgAcc1" presStyleIdx="1" presStyleCnt="3">
        <dgm:presLayoutVars>
          <dgm:bulletEnabled val="1"/>
        </dgm:presLayoutVars>
      </dgm:prSet>
      <dgm:spPr/>
    </dgm:pt>
    <dgm:pt modelId="{11B26DB7-B62F-4C49-A28F-F1C2847ED8C4}" type="pres">
      <dgm:prSet presAssocID="{27779D12-2AEA-BF46-93AC-3306E639F66A}" presName="spaceBetweenRectangles" presStyleCnt="0"/>
      <dgm:spPr/>
    </dgm:pt>
    <dgm:pt modelId="{7C009302-1800-2448-8EA3-058A8EFE871A}" type="pres">
      <dgm:prSet presAssocID="{0DCBD687-1405-CB47-A6A0-C31F2227BBE2}" presName="parentLin" presStyleCnt="0"/>
      <dgm:spPr/>
    </dgm:pt>
    <dgm:pt modelId="{607B7B4E-8A58-6F40-B879-F6DC0B4FF8B1}" type="pres">
      <dgm:prSet presAssocID="{0DCBD687-1405-CB47-A6A0-C31F2227BBE2}" presName="parentLeftMargin" presStyleLbl="node1" presStyleIdx="1" presStyleCnt="3"/>
      <dgm:spPr/>
    </dgm:pt>
    <dgm:pt modelId="{4F9B39B9-850F-F946-91AA-CFD65308C702}" type="pres">
      <dgm:prSet presAssocID="{0DCBD687-1405-CB47-A6A0-C31F2227BBE2}" presName="parentText" presStyleLbl="node1" presStyleIdx="2" presStyleCnt="3">
        <dgm:presLayoutVars>
          <dgm:chMax val="0"/>
          <dgm:bulletEnabled val="1"/>
        </dgm:presLayoutVars>
      </dgm:prSet>
      <dgm:spPr/>
    </dgm:pt>
    <dgm:pt modelId="{0295008A-92A0-0B45-886A-1C33FABC17E0}" type="pres">
      <dgm:prSet presAssocID="{0DCBD687-1405-CB47-A6A0-C31F2227BBE2}" presName="negativeSpace" presStyleCnt="0"/>
      <dgm:spPr/>
    </dgm:pt>
    <dgm:pt modelId="{B8E91F5E-5CBC-4249-A5D0-9C391D8E931F}" type="pres">
      <dgm:prSet presAssocID="{0DCBD687-1405-CB47-A6A0-C31F2227BBE2}" presName="childText" presStyleLbl="conFgAcc1" presStyleIdx="2" presStyleCnt="3">
        <dgm:presLayoutVars>
          <dgm:bulletEnabled val="1"/>
        </dgm:presLayoutVars>
      </dgm:prSet>
      <dgm:spPr/>
    </dgm:pt>
  </dgm:ptLst>
  <dgm:cxnLst>
    <dgm:cxn modelId="{FBB68A04-DA34-7942-B445-9BE94E71B0E6}" srcId="{62CA99CE-0289-834A-8A22-722F61D85AD9}" destId="{FAD5209C-C908-BC4D-8B6B-2DEE1889B003}" srcOrd="1" destOrd="0" parTransId="{AE204618-164C-024D-BD1B-27D9535A3D33}" sibTransId="{27779D12-2AEA-BF46-93AC-3306E639F66A}"/>
    <dgm:cxn modelId="{20ECA623-7D8A-EE47-A5FD-49DBB19699C3}" type="presOf" srcId="{FAD5209C-C908-BC4D-8B6B-2DEE1889B003}" destId="{390E3F21-0E6C-0449-8EBE-3EEDB941557F}" srcOrd="0" destOrd="0" presId="urn:microsoft.com/office/officeart/2005/8/layout/list1"/>
    <dgm:cxn modelId="{C46F0624-BAFB-494C-9339-1D53A95E093D}" type="presOf" srcId="{AAD526FE-1799-D84A-B70C-154322E246FA}" destId="{4DF2C2BD-2D62-D94F-A34B-46045FEEBB56}" srcOrd="0" destOrd="0" presId="urn:microsoft.com/office/officeart/2005/8/layout/list1"/>
    <dgm:cxn modelId="{3B3F0141-3FD4-3947-83BE-98577ACD5CAB}" srcId="{62CA99CE-0289-834A-8A22-722F61D85AD9}" destId="{AAD526FE-1799-D84A-B70C-154322E246FA}" srcOrd="0" destOrd="0" parTransId="{8E99CD80-7A86-E447-89F5-183EEA469FC0}" sibTransId="{0ECC01D2-F3E5-BD43-8B5D-BB4BB45EFF2A}"/>
    <dgm:cxn modelId="{43E02B4B-67DF-A74E-84F0-FEB2D27B5B87}" type="presOf" srcId="{AAD526FE-1799-D84A-B70C-154322E246FA}" destId="{655D2121-ADDD-A54A-B2B4-F923E1E6F5BD}" srcOrd="1" destOrd="0" presId="urn:microsoft.com/office/officeart/2005/8/layout/list1"/>
    <dgm:cxn modelId="{47F0B377-2034-FE48-BFFA-1D88002608C6}" type="presOf" srcId="{62CA99CE-0289-834A-8A22-722F61D85AD9}" destId="{78B22A63-28E0-3345-B339-018C5CD05C17}" srcOrd="0" destOrd="0" presId="urn:microsoft.com/office/officeart/2005/8/layout/list1"/>
    <dgm:cxn modelId="{B75370AC-1E37-A048-BC73-C95DBC9088D7}" srcId="{62CA99CE-0289-834A-8A22-722F61D85AD9}" destId="{0DCBD687-1405-CB47-A6A0-C31F2227BBE2}" srcOrd="2" destOrd="0" parTransId="{FC676059-4746-FB40-8279-2E1463B1C2A9}" sibTransId="{02C99DD2-1FA2-F849-A47A-1E4759C98A39}"/>
    <dgm:cxn modelId="{122F80CD-6603-0E4D-B437-133963CF36B9}" type="presOf" srcId="{0DCBD687-1405-CB47-A6A0-C31F2227BBE2}" destId="{4F9B39B9-850F-F946-91AA-CFD65308C702}" srcOrd="1" destOrd="0" presId="urn:microsoft.com/office/officeart/2005/8/layout/list1"/>
    <dgm:cxn modelId="{C2352CE5-C659-7348-85BD-8C63FD534B5A}" type="presOf" srcId="{0DCBD687-1405-CB47-A6A0-C31F2227BBE2}" destId="{607B7B4E-8A58-6F40-B879-F6DC0B4FF8B1}" srcOrd="0" destOrd="0" presId="urn:microsoft.com/office/officeart/2005/8/layout/list1"/>
    <dgm:cxn modelId="{4DFE0BFF-3478-D449-AB01-B9F38CC0BDDC}" type="presOf" srcId="{FAD5209C-C908-BC4D-8B6B-2DEE1889B003}" destId="{05FC4A70-CA2D-5B40-8D19-FDA14E26966B}" srcOrd="1" destOrd="0" presId="urn:microsoft.com/office/officeart/2005/8/layout/list1"/>
    <dgm:cxn modelId="{B347F2E0-86F7-5342-88B6-9948F15EDDB0}" type="presParOf" srcId="{78B22A63-28E0-3345-B339-018C5CD05C17}" destId="{1CEDB152-285F-D340-A656-C289EAAA4AD9}" srcOrd="0" destOrd="0" presId="urn:microsoft.com/office/officeart/2005/8/layout/list1"/>
    <dgm:cxn modelId="{E793D5A1-A71B-E74B-96DE-F3659670CC1D}" type="presParOf" srcId="{1CEDB152-285F-D340-A656-C289EAAA4AD9}" destId="{4DF2C2BD-2D62-D94F-A34B-46045FEEBB56}" srcOrd="0" destOrd="0" presId="urn:microsoft.com/office/officeart/2005/8/layout/list1"/>
    <dgm:cxn modelId="{ED9058BB-B994-8F45-B108-E7F96B31F431}" type="presParOf" srcId="{1CEDB152-285F-D340-A656-C289EAAA4AD9}" destId="{655D2121-ADDD-A54A-B2B4-F923E1E6F5BD}" srcOrd="1" destOrd="0" presId="urn:microsoft.com/office/officeart/2005/8/layout/list1"/>
    <dgm:cxn modelId="{5145573D-0431-D046-8A61-E96C855FA3CC}" type="presParOf" srcId="{78B22A63-28E0-3345-B339-018C5CD05C17}" destId="{ED9CCDB3-1583-D948-87C1-D3F456B32230}" srcOrd="1" destOrd="0" presId="urn:microsoft.com/office/officeart/2005/8/layout/list1"/>
    <dgm:cxn modelId="{46C1B6BB-5DCD-3D45-8E6D-F3DE5951827B}" type="presParOf" srcId="{78B22A63-28E0-3345-B339-018C5CD05C17}" destId="{B1907018-7F86-1648-9571-B2F786480978}" srcOrd="2" destOrd="0" presId="urn:microsoft.com/office/officeart/2005/8/layout/list1"/>
    <dgm:cxn modelId="{9F91FCDA-0A8F-294F-8CBB-03D844251D21}" type="presParOf" srcId="{78B22A63-28E0-3345-B339-018C5CD05C17}" destId="{01AA6951-3709-4343-BD0A-6C1D8B974177}" srcOrd="3" destOrd="0" presId="urn:microsoft.com/office/officeart/2005/8/layout/list1"/>
    <dgm:cxn modelId="{61D2DBB2-EB1E-074E-B35E-F5E914D4D0EC}" type="presParOf" srcId="{78B22A63-28E0-3345-B339-018C5CD05C17}" destId="{5A3B1D66-156A-4845-A9B4-85571606945E}" srcOrd="4" destOrd="0" presId="urn:microsoft.com/office/officeart/2005/8/layout/list1"/>
    <dgm:cxn modelId="{502E638C-73C3-5046-A5C4-87E3DEAA6DDA}" type="presParOf" srcId="{5A3B1D66-156A-4845-A9B4-85571606945E}" destId="{390E3F21-0E6C-0449-8EBE-3EEDB941557F}" srcOrd="0" destOrd="0" presId="urn:microsoft.com/office/officeart/2005/8/layout/list1"/>
    <dgm:cxn modelId="{BCD6EAE2-EF69-584C-A473-BC28F70795D8}" type="presParOf" srcId="{5A3B1D66-156A-4845-A9B4-85571606945E}" destId="{05FC4A70-CA2D-5B40-8D19-FDA14E26966B}" srcOrd="1" destOrd="0" presId="urn:microsoft.com/office/officeart/2005/8/layout/list1"/>
    <dgm:cxn modelId="{FA5B69A4-0636-4149-81FB-FB4B9B7FD24E}" type="presParOf" srcId="{78B22A63-28E0-3345-B339-018C5CD05C17}" destId="{A6C36151-8A19-544C-97AB-B225D2E35FDC}" srcOrd="5" destOrd="0" presId="urn:microsoft.com/office/officeart/2005/8/layout/list1"/>
    <dgm:cxn modelId="{A5642DD6-75CD-974A-BEA0-C26323864AE8}" type="presParOf" srcId="{78B22A63-28E0-3345-B339-018C5CD05C17}" destId="{6BDC3DE0-1058-8149-9688-2A27B0A932B8}" srcOrd="6" destOrd="0" presId="urn:microsoft.com/office/officeart/2005/8/layout/list1"/>
    <dgm:cxn modelId="{91C9D611-F07C-EA4F-80CF-347105EEA8B7}" type="presParOf" srcId="{78B22A63-28E0-3345-B339-018C5CD05C17}" destId="{11B26DB7-B62F-4C49-A28F-F1C2847ED8C4}" srcOrd="7" destOrd="0" presId="urn:microsoft.com/office/officeart/2005/8/layout/list1"/>
    <dgm:cxn modelId="{54815BA2-0665-6044-8EDF-9B1B1355C5C9}" type="presParOf" srcId="{78B22A63-28E0-3345-B339-018C5CD05C17}" destId="{7C009302-1800-2448-8EA3-058A8EFE871A}" srcOrd="8" destOrd="0" presId="urn:microsoft.com/office/officeart/2005/8/layout/list1"/>
    <dgm:cxn modelId="{DC1081B5-8998-534E-A503-1993626A4687}" type="presParOf" srcId="{7C009302-1800-2448-8EA3-058A8EFE871A}" destId="{607B7B4E-8A58-6F40-B879-F6DC0B4FF8B1}" srcOrd="0" destOrd="0" presId="urn:microsoft.com/office/officeart/2005/8/layout/list1"/>
    <dgm:cxn modelId="{F517FE6A-3E39-1748-BE8D-A60820FD06CA}" type="presParOf" srcId="{7C009302-1800-2448-8EA3-058A8EFE871A}" destId="{4F9B39B9-850F-F946-91AA-CFD65308C702}" srcOrd="1" destOrd="0" presId="urn:microsoft.com/office/officeart/2005/8/layout/list1"/>
    <dgm:cxn modelId="{8A928A85-CE2E-164C-86B1-7E77C4C226CB}" type="presParOf" srcId="{78B22A63-28E0-3345-B339-018C5CD05C17}" destId="{0295008A-92A0-0B45-886A-1C33FABC17E0}" srcOrd="9" destOrd="0" presId="urn:microsoft.com/office/officeart/2005/8/layout/list1"/>
    <dgm:cxn modelId="{403B639B-484A-5248-80AE-188856B6A638}" type="presParOf" srcId="{78B22A63-28E0-3345-B339-018C5CD05C17}" destId="{B8E91F5E-5CBC-4249-A5D0-9C391D8E931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0C71D29-33E1-EA4A-A561-5E821DF23029}"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en-US"/>
        </a:p>
      </dgm:t>
    </dgm:pt>
    <dgm:pt modelId="{683B501F-AD07-1145-88C5-3DE0B21BB5E0}">
      <dgm:prSet phldrT="[Text]" custT="1"/>
      <dgm:spPr/>
      <dgm:t>
        <a:bodyPr/>
        <a:lstStyle/>
        <a:p>
          <a:r>
            <a:rPr lang="en-US" sz="2000" dirty="0"/>
            <a:t>Pointing out concessions in the apologia made it harder for Gibson to backtrack from earlier statements</a:t>
          </a:r>
        </a:p>
      </dgm:t>
    </dgm:pt>
    <dgm:pt modelId="{B9F59A40-C36D-974D-A63C-EA30006C8F0B}" type="parTrans" cxnId="{CB1585EE-3531-C24E-957F-877869D2E14D}">
      <dgm:prSet/>
      <dgm:spPr/>
      <dgm:t>
        <a:bodyPr/>
        <a:lstStyle/>
        <a:p>
          <a:endParaRPr lang="en-US"/>
        </a:p>
      </dgm:t>
    </dgm:pt>
    <dgm:pt modelId="{E9E640B1-EF29-BD4D-91B3-38FFD98D00C4}" type="sibTrans" cxnId="{CB1585EE-3531-C24E-957F-877869D2E14D}">
      <dgm:prSet/>
      <dgm:spPr/>
      <dgm:t>
        <a:bodyPr/>
        <a:lstStyle/>
        <a:p>
          <a:endParaRPr lang="en-US"/>
        </a:p>
      </dgm:t>
    </dgm:pt>
    <dgm:pt modelId="{A226A1D4-C637-FA4D-9CF0-9144C34465E6}">
      <dgm:prSet phldrT="[Text]" custT="1"/>
      <dgm:spPr/>
      <dgm:t>
        <a:bodyPr/>
        <a:lstStyle/>
        <a:p>
          <a:r>
            <a:rPr lang="en-US" sz="2000" dirty="0"/>
            <a:t>Arguing the </a:t>
          </a:r>
          <a:r>
            <a:rPr lang="en-US" sz="2000" i="1" dirty="0"/>
            <a:t>apologia  </a:t>
          </a:r>
          <a:r>
            <a:rPr lang="en-US" sz="2000" i="0" dirty="0"/>
            <a:t>was incomplete would prevent Gibson from fixing his image with a few simple press releases.  He would have to show changes to his character over years of effort.</a:t>
          </a:r>
          <a:endParaRPr lang="en-US" sz="2000" dirty="0"/>
        </a:p>
      </dgm:t>
    </dgm:pt>
    <dgm:pt modelId="{46B9569D-FAA3-9340-A9D8-22917B7524D5}" type="parTrans" cxnId="{444556FB-9F3B-5942-BF06-C51FB6215D80}">
      <dgm:prSet/>
      <dgm:spPr/>
      <dgm:t>
        <a:bodyPr/>
        <a:lstStyle/>
        <a:p>
          <a:endParaRPr lang="en-US"/>
        </a:p>
      </dgm:t>
    </dgm:pt>
    <dgm:pt modelId="{17EDFE80-71E7-BC4C-8219-3DE0AF6FE7E0}" type="sibTrans" cxnId="{444556FB-9F3B-5942-BF06-C51FB6215D80}">
      <dgm:prSet/>
      <dgm:spPr/>
      <dgm:t>
        <a:bodyPr/>
        <a:lstStyle/>
        <a:p>
          <a:endParaRPr lang="en-US"/>
        </a:p>
      </dgm:t>
    </dgm:pt>
    <dgm:pt modelId="{24D8B464-8CB1-994A-BF7C-ABC4D7E6C7D8}">
      <dgm:prSet phldrT="[Text]" custT="1"/>
      <dgm:spPr/>
      <dgm:t>
        <a:bodyPr/>
        <a:lstStyle/>
        <a:p>
          <a:r>
            <a:rPr lang="en-US" sz="2000" dirty="0"/>
            <a:t>Arguing that harm comes from the </a:t>
          </a:r>
          <a:r>
            <a:rPr lang="en-US" sz="2000" i="1" dirty="0"/>
            <a:t>apologia </a:t>
          </a:r>
          <a:r>
            <a:rPr lang="en-US" sz="2000" i="0" dirty="0"/>
            <a:t> itself is important because it establishes that Gibson can do even more harm with his language choices in addition to his initial racist words.</a:t>
          </a:r>
          <a:endParaRPr lang="en-US" sz="2000" dirty="0"/>
        </a:p>
      </dgm:t>
    </dgm:pt>
    <dgm:pt modelId="{2B9205CF-A166-314B-A12F-3D7E6B036BBC}" type="parTrans" cxnId="{4ADBD2B3-E2A6-5145-AA01-2103615CA0A4}">
      <dgm:prSet/>
      <dgm:spPr/>
      <dgm:t>
        <a:bodyPr/>
        <a:lstStyle/>
        <a:p>
          <a:endParaRPr lang="en-US"/>
        </a:p>
      </dgm:t>
    </dgm:pt>
    <dgm:pt modelId="{37186891-1061-6F4E-ADAA-FA083C5A2ED3}" type="sibTrans" cxnId="{4ADBD2B3-E2A6-5145-AA01-2103615CA0A4}">
      <dgm:prSet/>
      <dgm:spPr/>
      <dgm:t>
        <a:bodyPr/>
        <a:lstStyle/>
        <a:p>
          <a:endParaRPr lang="en-US"/>
        </a:p>
      </dgm:t>
    </dgm:pt>
    <dgm:pt modelId="{57B8097A-AC9B-4B4C-94D5-DD0EE2604DE4}">
      <dgm:prSet phldrT="[Text]" custT="1"/>
      <dgm:spPr/>
      <dgm:t>
        <a:bodyPr/>
        <a:lstStyle/>
        <a:p>
          <a:r>
            <a:rPr lang="en-US" sz="2000" dirty="0"/>
            <a:t>Attributing motive was effective because it called into question Gibson’s sincerity and whether he had ownership over his own </a:t>
          </a:r>
          <a:r>
            <a:rPr lang="en-US" sz="2000" i="1" dirty="0"/>
            <a:t>apologia.</a:t>
          </a:r>
          <a:endParaRPr lang="en-US" sz="2000" dirty="0"/>
        </a:p>
      </dgm:t>
    </dgm:pt>
    <dgm:pt modelId="{54B906AE-EA38-7E49-9B25-8495A3E0FD71}" type="parTrans" cxnId="{36AC2A11-3543-5A41-8C50-F8A926E87271}">
      <dgm:prSet/>
      <dgm:spPr/>
      <dgm:t>
        <a:bodyPr/>
        <a:lstStyle/>
        <a:p>
          <a:endParaRPr lang="en-US"/>
        </a:p>
      </dgm:t>
    </dgm:pt>
    <dgm:pt modelId="{1DA0B004-353F-D049-B821-85AE543C340A}" type="sibTrans" cxnId="{36AC2A11-3543-5A41-8C50-F8A926E87271}">
      <dgm:prSet/>
      <dgm:spPr/>
      <dgm:t>
        <a:bodyPr/>
        <a:lstStyle/>
        <a:p>
          <a:endParaRPr lang="en-US"/>
        </a:p>
      </dgm:t>
    </dgm:pt>
    <dgm:pt modelId="{88EB392F-86F6-0D4D-B75F-1287168EE79E}" type="pres">
      <dgm:prSet presAssocID="{30C71D29-33E1-EA4A-A561-5E821DF23029}" presName="linear" presStyleCnt="0">
        <dgm:presLayoutVars>
          <dgm:dir/>
          <dgm:animLvl val="lvl"/>
          <dgm:resizeHandles val="exact"/>
        </dgm:presLayoutVars>
      </dgm:prSet>
      <dgm:spPr/>
    </dgm:pt>
    <dgm:pt modelId="{F0DF8109-4A79-FE49-8CE3-4D0F2E7907B2}" type="pres">
      <dgm:prSet presAssocID="{683B501F-AD07-1145-88C5-3DE0B21BB5E0}" presName="parentLin" presStyleCnt="0"/>
      <dgm:spPr/>
    </dgm:pt>
    <dgm:pt modelId="{BD7A4E96-47B5-6D4E-84B9-88F2ECEC2190}" type="pres">
      <dgm:prSet presAssocID="{683B501F-AD07-1145-88C5-3DE0B21BB5E0}" presName="parentLeftMargin" presStyleLbl="node1" presStyleIdx="0" presStyleCnt="4"/>
      <dgm:spPr/>
    </dgm:pt>
    <dgm:pt modelId="{80F5116D-E87F-D443-8992-50E93839A1BA}" type="pres">
      <dgm:prSet presAssocID="{683B501F-AD07-1145-88C5-3DE0B21BB5E0}" presName="parentText" presStyleLbl="node1" presStyleIdx="0" presStyleCnt="4" custScaleX="135390" custScaleY="702908" custLinFactNeighborX="-56922" custLinFactNeighborY="-70911">
        <dgm:presLayoutVars>
          <dgm:chMax val="0"/>
          <dgm:bulletEnabled val="1"/>
        </dgm:presLayoutVars>
      </dgm:prSet>
      <dgm:spPr/>
    </dgm:pt>
    <dgm:pt modelId="{7A661C28-B7AA-CF4E-972F-E45D4A9A0BAC}" type="pres">
      <dgm:prSet presAssocID="{683B501F-AD07-1145-88C5-3DE0B21BB5E0}" presName="negativeSpace" presStyleCnt="0"/>
      <dgm:spPr/>
    </dgm:pt>
    <dgm:pt modelId="{D513636F-0EAD-FD41-A401-B98655C46DA1}" type="pres">
      <dgm:prSet presAssocID="{683B501F-AD07-1145-88C5-3DE0B21BB5E0}" presName="childText" presStyleLbl="conFgAcc1" presStyleIdx="0" presStyleCnt="4" custScaleX="57168" custScaleY="93902" custLinFactY="-336385" custLinFactNeighborX="13632" custLinFactNeighborY="-400000">
        <dgm:presLayoutVars>
          <dgm:bulletEnabled val="1"/>
        </dgm:presLayoutVars>
      </dgm:prSet>
      <dgm:spPr/>
    </dgm:pt>
    <dgm:pt modelId="{03377A36-CF9F-9841-8CB9-F188F850630B}" type="pres">
      <dgm:prSet presAssocID="{E9E640B1-EF29-BD4D-91B3-38FFD98D00C4}" presName="spaceBetweenRectangles" presStyleCnt="0"/>
      <dgm:spPr/>
    </dgm:pt>
    <dgm:pt modelId="{D8941ED5-5BB0-5843-998A-BF92E1CF3BF9}" type="pres">
      <dgm:prSet presAssocID="{A226A1D4-C637-FA4D-9CF0-9144C34465E6}" presName="parentLin" presStyleCnt="0"/>
      <dgm:spPr/>
    </dgm:pt>
    <dgm:pt modelId="{C14D266A-B49B-FA4E-8C00-6EF78111DAC0}" type="pres">
      <dgm:prSet presAssocID="{A226A1D4-C637-FA4D-9CF0-9144C34465E6}" presName="parentLeftMargin" presStyleLbl="node1" presStyleIdx="0" presStyleCnt="4"/>
      <dgm:spPr/>
    </dgm:pt>
    <dgm:pt modelId="{513C685E-E5F9-BF4E-A52D-8E8308FAA36D}" type="pres">
      <dgm:prSet presAssocID="{A226A1D4-C637-FA4D-9CF0-9144C34465E6}" presName="parentText" presStyleLbl="node1" presStyleIdx="1" presStyleCnt="4" custScaleX="135373" custScaleY="655957" custLinFactNeighborX="-56922" custLinFactNeighborY="41491">
        <dgm:presLayoutVars>
          <dgm:chMax val="0"/>
          <dgm:bulletEnabled val="1"/>
        </dgm:presLayoutVars>
      </dgm:prSet>
      <dgm:spPr/>
    </dgm:pt>
    <dgm:pt modelId="{F6980AB7-0378-BD49-97BD-39D35AC56621}" type="pres">
      <dgm:prSet presAssocID="{A226A1D4-C637-FA4D-9CF0-9144C34465E6}" presName="negativeSpace" presStyleCnt="0"/>
      <dgm:spPr/>
    </dgm:pt>
    <dgm:pt modelId="{DA131172-FB0A-9A4C-B848-035633DE5B2F}" type="pres">
      <dgm:prSet presAssocID="{A226A1D4-C637-FA4D-9CF0-9144C34465E6}" presName="childText" presStyleLbl="conFgAcc1" presStyleIdx="1" presStyleCnt="4" custScaleX="62104" custScaleY="72416" custLinFactY="-21769" custLinFactNeighborX="9837" custLinFactNeighborY="-100000">
        <dgm:presLayoutVars>
          <dgm:bulletEnabled val="1"/>
        </dgm:presLayoutVars>
      </dgm:prSet>
      <dgm:spPr/>
    </dgm:pt>
    <dgm:pt modelId="{990DB0A6-7574-4843-A20D-EB4061B886B2}" type="pres">
      <dgm:prSet presAssocID="{17EDFE80-71E7-BC4C-8219-3DE0AF6FE7E0}" presName="spaceBetweenRectangles" presStyleCnt="0"/>
      <dgm:spPr/>
    </dgm:pt>
    <dgm:pt modelId="{227BB28F-5F2C-BC4F-BEF7-CC363E680228}" type="pres">
      <dgm:prSet presAssocID="{24D8B464-8CB1-994A-BF7C-ABC4D7E6C7D8}" presName="parentLin" presStyleCnt="0"/>
      <dgm:spPr/>
    </dgm:pt>
    <dgm:pt modelId="{7D6A7FC7-F32B-3A43-8596-AF7853D94CC1}" type="pres">
      <dgm:prSet presAssocID="{24D8B464-8CB1-994A-BF7C-ABC4D7E6C7D8}" presName="parentLeftMargin" presStyleLbl="node1" presStyleIdx="1" presStyleCnt="4"/>
      <dgm:spPr/>
    </dgm:pt>
    <dgm:pt modelId="{623A6BD6-5223-2643-BA60-8F0149B3A1B2}" type="pres">
      <dgm:prSet presAssocID="{24D8B464-8CB1-994A-BF7C-ABC4D7E6C7D8}" presName="parentText" presStyleLbl="node1" presStyleIdx="2" presStyleCnt="4" custScaleX="138979" custScaleY="837618" custLinFactY="11262" custLinFactNeighborX="-56922" custLinFactNeighborY="100000">
        <dgm:presLayoutVars>
          <dgm:chMax val="0"/>
          <dgm:bulletEnabled val="1"/>
        </dgm:presLayoutVars>
      </dgm:prSet>
      <dgm:spPr/>
    </dgm:pt>
    <dgm:pt modelId="{86FDB7DB-4957-FF40-993F-53639D9675D8}" type="pres">
      <dgm:prSet presAssocID="{24D8B464-8CB1-994A-BF7C-ABC4D7E6C7D8}" presName="negativeSpace" presStyleCnt="0"/>
      <dgm:spPr/>
    </dgm:pt>
    <dgm:pt modelId="{D714F529-3D4E-2B4F-B844-B7279F2C96D8}" type="pres">
      <dgm:prSet presAssocID="{24D8B464-8CB1-994A-BF7C-ABC4D7E6C7D8}" presName="childText" presStyleLbl="conFgAcc1" presStyleIdx="2" presStyleCnt="4" custScaleX="53480" custScaleY="372752" custLinFactY="-306919" custLinFactNeighborX="18137" custLinFactNeighborY="-400000">
        <dgm:presLayoutVars>
          <dgm:bulletEnabled val="1"/>
        </dgm:presLayoutVars>
      </dgm:prSet>
      <dgm:spPr/>
    </dgm:pt>
    <dgm:pt modelId="{F5E6EC16-9C78-994B-AB6D-C36905E1DC3F}" type="pres">
      <dgm:prSet presAssocID="{37186891-1061-6F4E-ADAA-FA083C5A2ED3}" presName="spaceBetweenRectangles" presStyleCnt="0"/>
      <dgm:spPr/>
    </dgm:pt>
    <dgm:pt modelId="{C2C2B50B-C004-2C45-B247-439D6D93C976}" type="pres">
      <dgm:prSet presAssocID="{57B8097A-AC9B-4B4C-94D5-DD0EE2604DE4}" presName="parentLin" presStyleCnt="0"/>
      <dgm:spPr/>
    </dgm:pt>
    <dgm:pt modelId="{F5B08642-2133-1D47-A635-889433874696}" type="pres">
      <dgm:prSet presAssocID="{57B8097A-AC9B-4B4C-94D5-DD0EE2604DE4}" presName="parentLeftMargin" presStyleLbl="node1" presStyleIdx="2" presStyleCnt="4" custScaleX="129456" custScaleY="837618" custLinFactY="-21163" custLinFactNeighborX="14496" custLinFactNeighborY="-100000"/>
      <dgm:spPr/>
    </dgm:pt>
    <dgm:pt modelId="{E273F366-3F8B-BD45-AE4D-F89E058063B7}" type="pres">
      <dgm:prSet presAssocID="{57B8097A-AC9B-4B4C-94D5-DD0EE2604DE4}" presName="parentText" presStyleLbl="node1" presStyleIdx="3" presStyleCnt="4" custScaleX="146893" custScaleY="588092" custLinFactNeighborX="-86378" custLinFactNeighborY="-66377">
        <dgm:presLayoutVars>
          <dgm:chMax val="0"/>
          <dgm:bulletEnabled val="1"/>
        </dgm:presLayoutVars>
      </dgm:prSet>
      <dgm:spPr/>
    </dgm:pt>
    <dgm:pt modelId="{5FC30721-6332-654D-9022-5EEDDA43A3C4}" type="pres">
      <dgm:prSet presAssocID="{57B8097A-AC9B-4B4C-94D5-DD0EE2604DE4}" presName="negativeSpace" presStyleCnt="0"/>
      <dgm:spPr/>
    </dgm:pt>
    <dgm:pt modelId="{FAFAE92B-31E5-FB4E-9A90-7C523D0F5D8A}" type="pres">
      <dgm:prSet presAssocID="{57B8097A-AC9B-4B4C-94D5-DD0EE2604DE4}" presName="childText" presStyleLbl="conFgAcc1" presStyleIdx="3" presStyleCnt="4" custScaleX="19460" custScaleY="107002" custLinFactY="-200000" custLinFactNeighborX="28281" custLinFactNeighborY="-263298">
        <dgm:presLayoutVars>
          <dgm:bulletEnabled val="1"/>
        </dgm:presLayoutVars>
      </dgm:prSet>
      <dgm:spPr/>
    </dgm:pt>
  </dgm:ptLst>
  <dgm:cxnLst>
    <dgm:cxn modelId="{155BA205-B1BC-6842-8643-587E4273FCE8}" type="presOf" srcId="{683B501F-AD07-1145-88C5-3DE0B21BB5E0}" destId="{BD7A4E96-47B5-6D4E-84B9-88F2ECEC2190}" srcOrd="0" destOrd="0" presId="urn:microsoft.com/office/officeart/2005/8/layout/list1"/>
    <dgm:cxn modelId="{36AC2A11-3543-5A41-8C50-F8A926E87271}" srcId="{30C71D29-33E1-EA4A-A561-5E821DF23029}" destId="{57B8097A-AC9B-4B4C-94D5-DD0EE2604DE4}" srcOrd="3" destOrd="0" parTransId="{54B906AE-EA38-7E49-9B25-8495A3E0FD71}" sibTransId="{1DA0B004-353F-D049-B821-85AE543C340A}"/>
    <dgm:cxn modelId="{6EF4262C-9BD6-9D4A-BC5C-EDBB94CB055A}" type="presOf" srcId="{57B8097A-AC9B-4B4C-94D5-DD0EE2604DE4}" destId="{E273F366-3F8B-BD45-AE4D-F89E058063B7}" srcOrd="1" destOrd="0" presId="urn:microsoft.com/office/officeart/2005/8/layout/list1"/>
    <dgm:cxn modelId="{D73C6D50-3DDB-9B49-BDC6-3391ABDF4E57}" type="presOf" srcId="{A226A1D4-C637-FA4D-9CF0-9144C34465E6}" destId="{513C685E-E5F9-BF4E-A52D-8E8308FAA36D}" srcOrd="1" destOrd="0" presId="urn:microsoft.com/office/officeart/2005/8/layout/list1"/>
    <dgm:cxn modelId="{68193491-4CDC-5A44-BD1E-9B90AEDF619F}" type="presOf" srcId="{24D8B464-8CB1-994A-BF7C-ABC4D7E6C7D8}" destId="{623A6BD6-5223-2643-BA60-8F0149B3A1B2}" srcOrd="1" destOrd="0" presId="urn:microsoft.com/office/officeart/2005/8/layout/list1"/>
    <dgm:cxn modelId="{BA3860A7-9C66-A24A-BA13-9931CE865D00}" type="presOf" srcId="{A226A1D4-C637-FA4D-9CF0-9144C34465E6}" destId="{C14D266A-B49B-FA4E-8C00-6EF78111DAC0}" srcOrd="0" destOrd="0" presId="urn:microsoft.com/office/officeart/2005/8/layout/list1"/>
    <dgm:cxn modelId="{263D2DA8-5CD8-C848-9925-BF4F53894FD6}" type="presOf" srcId="{30C71D29-33E1-EA4A-A561-5E821DF23029}" destId="{88EB392F-86F6-0D4D-B75F-1287168EE79E}" srcOrd="0" destOrd="0" presId="urn:microsoft.com/office/officeart/2005/8/layout/list1"/>
    <dgm:cxn modelId="{4ADBD2B3-E2A6-5145-AA01-2103615CA0A4}" srcId="{30C71D29-33E1-EA4A-A561-5E821DF23029}" destId="{24D8B464-8CB1-994A-BF7C-ABC4D7E6C7D8}" srcOrd="2" destOrd="0" parTransId="{2B9205CF-A166-314B-A12F-3D7E6B036BBC}" sibTransId="{37186891-1061-6F4E-ADAA-FA083C5A2ED3}"/>
    <dgm:cxn modelId="{4E28F9B5-92B1-744A-B193-061201B709B3}" type="presOf" srcId="{57B8097A-AC9B-4B4C-94D5-DD0EE2604DE4}" destId="{F5B08642-2133-1D47-A635-889433874696}" srcOrd="0" destOrd="0" presId="urn:microsoft.com/office/officeart/2005/8/layout/list1"/>
    <dgm:cxn modelId="{C0FB47CC-5B3B-A645-83C9-B7E81C4487F4}" type="presOf" srcId="{683B501F-AD07-1145-88C5-3DE0B21BB5E0}" destId="{80F5116D-E87F-D443-8992-50E93839A1BA}" srcOrd="1" destOrd="0" presId="urn:microsoft.com/office/officeart/2005/8/layout/list1"/>
    <dgm:cxn modelId="{5CD469CD-489E-2F45-979A-ED569D724948}" type="presOf" srcId="{24D8B464-8CB1-994A-BF7C-ABC4D7E6C7D8}" destId="{7D6A7FC7-F32B-3A43-8596-AF7853D94CC1}" srcOrd="0" destOrd="0" presId="urn:microsoft.com/office/officeart/2005/8/layout/list1"/>
    <dgm:cxn modelId="{CB1585EE-3531-C24E-957F-877869D2E14D}" srcId="{30C71D29-33E1-EA4A-A561-5E821DF23029}" destId="{683B501F-AD07-1145-88C5-3DE0B21BB5E0}" srcOrd="0" destOrd="0" parTransId="{B9F59A40-C36D-974D-A63C-EA30006C8F0B}" sibTransId="{E9E640B1-EF29-BD4D-91B3-38FFD98D00C4}"/>
    <dgm:cxn modelId="{444556FB-9F3B-5942-BF06-C51FB6215D80}" srcId="{30C71D29-33E1-EA4A-A561-5E821DF23029}" destId="{A226A1D4-C637-FA4D-9CF0-9144C34465E6}" srcOrd="1" destOrd="0" parTransId="{46B9569D-FAA3-9340-A9D8-22917B7524D5}" sibTransId="{17EDFE80-71E7-BC4C-8219-3DE0AF6FE7E0}"/>
    <dgm:cxn modelId="{F555575A-F77F-124A-B732-21E53D2B4304}" type="presParOf" srcId="{88EB392F-86F6-0D4D-B75F-1287168EE79E}" destId="{F0DF8109-4A79-FE49-8CE3-4D0F2E7907B2}" srcOrd="0" destOrd="0" presId="urn:microsoft.com/office/officeart/2005/8/layout/list1"/>
    <dgm:cxn modelId="{DC00A7EE-C5A0-8F4E-91B4-886DE314BEEC}" type="presParOf" srcId="{F0DF8109-4A79-FE49-8CE3-4D0F2E7907B2}" destId="{BD7A4E96-47B5-6D4E-84B9-88F2ECEC2190}" srcOrd="0" destOrd="0" presId="urn:microsoft.com/office/officeart/2005/8/layout/list1"/>
    <dgm:cxn modelId="{72AE8675-E874-C84A-A87B-52D535ABD606}" type="presParOf" srcId="{F0DF8109-4A79-FE49-8CE3-4D0F2E7907B2}" destId="{80F5116D-E87F-D443-8992-50E93839A1BA}" srcOrd="1" destOrd="0" presId="urn:microsoft.com/office/officeart/2005/8/layout/list1"/>
    <dgm:cxn modelId="{36394CE9-78AB-AC4D-81AE-92C2CE22321F}" type="presParOf" srcId="{88EB392F-86F6-0D4D-B75F-1287168EE79E}" destId="{7A661C28-B7AA-CF4E-972F-E45D4A9A0BAC}" srcOrd="1" destOrd="0" presId="urn:microsoft.com/office/officeart/2005/8/layout/list1"/>
    <dgm:cxn modelId="{A80817EA-7254-5648-BCA1-86AEC1B2D1D3}" type="presParOf" srcId="{88EB392F-86F6-0D4D-B75F-1287168EE79E}" destId="{D513636F-0EAD-FD41-A401-B98655C46DA1}" srcOrd="2" destOrd="0" presId="urn:microsoft.com/office/officeart/2005/8/layout/list1"/>
    <dgm:cxn modelId="{E5A88365-B1D5-A845-AA62-1C1985867283}" type="presParOf" srcId="{88EB392F-86F6-0D4D-B75F-1287168EE79E}" destId="{03377A36-CF9F-9841-8CB9-F188F850630B}" srcOrd="3" destOrd="0" presId="urn:microsoft.com/office/officeart/2005/8/layout/list1"/>
    <dgm:cxn modelId="{2AEAD423-A35E-5748-A843-14D9E26FA187}" type="presParOf" srcId="{88EB392F-86F6-0D4D-B75F-1287168EE79E}" destId="{D8941ED5-5BB0-5843-998A-BF92E1CF3BF9}" srcOrd="4" destOrd="0" presId="urn:microsoft.com/office/officeart/2005/8/layout/list1"/>
    <dgm:cxn modelId="{966A0061-371D-F442-B07C-E0D9D7582D49}" type="presParOf" srcId="{D8941ED5-5BB0-5843-998A-BF92E1CF3BF9}" destId="{C14D266A-B49B-FA4E-8C00-6EF78111DAC0}" srcOrd="0" destOrd="0" presId="urn:microsoft.com/office/officeart/2005/8/layout/list1"/>
    <dgm:cxn modelId="{D2EDCF7E-7189-8643-885D-8828247B6FD8}" type="presParOf" srcId="{D8941ED5-5BB0-5843-998A-BF92E1CF3BF9}" destId="{513C685E-E5F9-BF4E-A52D-8E8308FAA36D}" srcOrd="1" destOrd="0" presId="urn:microsoft.com/office/officeart/2005/8/layout/list1"/>
    <dgm:cxn modelId="{94D9CFF2-941B-1841-94EE-A1FC6736999E}" type="presParOf" srcId="{88EB392F-86F6-0D4D-B75F-1287168EE79E}" destId="{F6980AB7-0378-BD49-97BD-39D35AC56621}" srcOrd="5" destOrd="0" presId="urn:microsoft.com/office/officeart/2005/8/layout/list1"/>
    <dgm:cxn modelId="{ED1038C3-F8AF-9A40-A4B8-891E8F5B25A0}" type="presParOf" srcId="{88EB392F-86F6-0D4D-B75F-1287168EE79E}" destId="{DA131172-FB0A-9A4C-B848-035633DE5B2F}" srcOrd="6" destOrd="0" presId="urn:microsoft.com/office/officeart/2005/8/layout/list1"/>
    <dgm:cxn modelId="{C93992C1-7B3E-4345-9921-65A95AC1BD7C}" type="presParOf" srcId="{88EB392F-86F6-0D4D-B75F-1287168EE79E}" destId="{990DB0A6-7574-4843-A20D-EB4061B886B2}" srcOrd="7" destOrd="0" presId="urn:microsoft.com/office/officeart/2005/8/layout/list1"/>
    <dgm:cxn modelId="{C23E5074-A131-594F-A776-6DB50DB9A236}" type="presParOf" srcId="{88EB392F-86F6-0D4D-B75F-1287168EE79E}" destId="{227BB28F-5F2C-BC4F-BEF7-CC363E680228}" srcOrd="8" destOrd="0" presId="urn:microsoft.com/office/officeart/2005/8/layout/list1"/>
    <dgm:cxn modelId="{28BBF660-6FA6-354C-B71E-4501A0274365}" type="presParOf" srcId="{227BB28F-5F2C-BC4F-BEF7-CC363E680228}" destId="{7D6A7FC7-F32B-3A43-8596-AF7853D94CC1}" srcOrd="0" destOrd="0" presId="urn:microsoft.com/office/officeart/2005/8/layout/list1"/>
    <dgm:cxn modelId="{7DFA0042-D317-7A4F-A83D-F18A638B29AF}" type="presParOf" srcId="{227BB28F-5F2C-BC4F-BEF7-CC363E680228}" destId="{623A6BD6-5223-2643-BA60-8F0149B3A1B2}" srcOrd="1" destOrd="0" presId="urn:microsoft.com/office/officeart/2005/8/layout/list1"/>
    <dgm:cxn modelId="{FA094902-B7C2-7D4E-A89F-F01A2B8940BC}" type="presParOf" srcId="{88EB392F-86F6-0D4D-B75F-1287168EE79E}" destId="{86FDB7DB-4957-FF40-993F-53639D9675D8}" srcOrd="9" destOrd="0" presId="urn:microsoft.com/office/officeart/2005/8/layout/list1"/>
    <dgm:cxn modelId="{AB0309BF-C32B-8F40-BFC8-FD32A3042D6A}" type="presParOf" srcId="{88EB392F-86F6-0D4D-B75F-1287168EE79E}" destId="{D714F529-3D4E-2B4F-B844-B7279F2C96D8}" srcOrd="10" destOrd="0" presId="urn:microsoft.com/office/officeart/2005/8/layout/list1"/>
    <dgm:cxn modelId="{046BBB6B-EC27-8240-8D8E-B61BC2D06999}" type="presParOf" srcId="{88EB392F-86F6-0D4D-B75F-1287168EE79E}" destId="{F5E6EC16-9C78-994B-AB6D-C36905E1DC3F}" srcOrd="11" destOrd="0" presId="urn:microsoft.com/office/officeart/2005/8/layout/list1"/>
    <dgm:cxn modelId="{615B554E-F6CD-3042-B908-53371C6184BB}" type="presParOf" srcId="{88EB392F-86F6-0D4D-B75F-1287168EE79E}" destId="{C2C2B50B-C004-2C45-B247-439D6D93C976}" srcOrd="12" destOrd="0" presId="urn:microsoft.com/office/officeart/2005/8/layout/list1"/>
    <dgm:cxn modelId="{A0CDE50C-6EA8-C844-84DE-0E81C2E459C7}" type="presParOf" srcId="{C2C2B50B-C004-2C45-B247-439D6D93C976}" destId="{F5B08642-2133-1D47-A635-889433874696}" srcOrd="0" destOrd="0" presId="urn:microsoft.com/office/officeart/2005/8/layout/list1"/>
    <dgm:cxn modelId="{C094949F-FE23-0B46-8F44-EF559B1BC363}" type="presParOf" srcId="{C2C2B50B-C004-2C45-B247-439D6D93C976}" destId="{E273F366-3F8B-BD45-AE4D-F89E058063B7}" srcOrd="1" destOrd="0" presId="urn:microsoft.com/office/officeart/2005/8/layout/list1"/>
    <dgm:cxn modelId="{DC803CA2-226C-A94B-B43A-9E44A9B061A6}" type="presParOf" srcId="{88EB392F-86F6-0D4D-B75F-1287168EE79E}" destId="{5FC30721-6332-654D-9022-5EEDDA43A3C4}" srcOrd="13" destOrd="0" presId="urn:microsoft.com/office/officeart/2005/8/layout/list1"/>
    <dgm:cxn modelId="{4837E115-587E-9243-970D-E96DB5F3652A}" type="presParOf" srcId="{88EB392F-86F6-0D4D-B75F-1287168EE79E}" destId="{FAFAE92B-31E5-FB4E-9A90-7C523D0F5D8A}"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0C71D29-33E1-EA4A-A561-5E821DF23029}"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en-US"/>
        </a:p>
      </dgm:t>
    </dgm:pt>
    <dgm:pt modelId="{683B501F-AD07-1145-88C5-3DE0B21BB5E0}">
      <dgm:prSet phldrT="[Text]" custT="1"/>
      <dgm:spPr/>
      <dgm:t>
        <a:bodyPr/>
        <a:lstStyle/>
        <a:p>
          <a:r>
            <a:rPr lang="en-US" sz="2000" dirty="0"/>
            <a:t>Racism might be one of the hardest offenses to repair. Perhaps there was nothing Gibson could have done to repair his image.</a:t>
          </a:r>
        </a:p>
      </dgm:t>
    </dgm:pt>
    <dgm:pt modelId="{B9F59A40-C36D-974D-A63C-EA30006C8F0B}" type="parTrans" cxnId="{CB1585EE-3531-C24E-957F-877869D2E14D}">
      <dgm:prSet/>
      <dgm:spPr/>
      <dgm:t>
        <a:bodyPr/>
        <a:lstStyle/>
        <a:p>
          <a:endParaRPr lang="en-US"/>
        </a:p>
      </dgm:t>
    </dgm:pt>
    <dgm:pt modelId="{E9E640B1-EF29-BD4D-91B3-38FFD98D00C4}" type="sibTrans" cxnId="{CB1585EE-3531-C24E-957F-877869D2E14D}">
      <dgm:prSet/>
      <dgm:spPr/>
      <dgm:t>
        <a:bodyPr/>
        <a:lstStyle/>
        <a:p>
          <a:endParaRPr lang="en-US"/>
        </a:p>
      </dgm:t>
    </dgm:pt>
    <dgm:pt modelId="{A226A1D4-C637-FA4D-9CF0-9144C34465E6}">
      <dgm:prSet phldrT="[Text]" custT="1"/>
      <dgm:spPr/>
      <dgm:t>
        <a:bodyPr/>
        <a:lstStyle/>
        <a:p>
          <a:r>
            <a:rPr lang="en-US" sz="2000" dirty="0"/>
            <a:t>Because Gibson was a huge movie star, he needed to repair his image with multiple audiences and not just the Jewish community.</a:t>
          </a:r>
        </a:p>
      </dgm:t>
    </dgm:pt>
    <dgm:pt modelId="{46B9569D-FAA3-9340-A9D8-22917B7524D5}" type="parTrans" cxnId="{444556FB-9F3B-5942-BF06-C51FB6215D80}">
      <dgm:prSet/>
      <dgm:spPr/>
      <dgm:t>
        <a:bodyPr/>
        <a:lstStyle/>
        <a:p>
          <a:endParaRPr lang="en-US"/>
        </a:p>
      </dgm:t>
    </dgm:pt>
    <dgm:pt modelId="{17EDFE80-71E7-BC4C-8219-3DE0AF6FE7E0}" type="sibTrans" cxnId="{444556FB-9F3B-5942-BF06-C51FB6215D80}">
      <dgm:prSet/>
      <dgm:spPr/>
      <dgm:t>
        <a:bodyPr/>
        <a:lstStyle/>
        <a:p>
          <a:endParaRPr lang="en-US"/>
        </a:p>
      </dgm:t>
    </dgm:pt>
    <dgm:pt modelId="{24D8B464-8CB1-994A-BF7C-ABC4D7E6C7D8}">
      <dgm:prSet phldrT="[Text]" custT="1"/>
      <dgm:spPr/>
      <dgm:t>
        <a:bodyPr/>
        <a:lstStyle/>
        <a:p>
          <a:r>
            <a:rPr lang="en-US" sz="2000" dirty="0"/>
            <a:t>In a public opinion poll taken five days after Gibson’s first statement, participants were asked if they thought Mel Gibson was anti-Semitic or prejudiced against Jews. The majority (52%) felt that Gibson was not anti-Semitic, whereas 24 % had no opinion and 23% felt the actor was anti-Semitic.</a:t>
          </a:r>
        </a:p>
      </dgm:t>
    </dgm:pt>
    <dgm:pt modelId="{2B9205CF-A166-314B-A12F-3D7E6B036BBC}" type="parTrans" cxnId="{4ADBD2B3-E2A6-5145-AA01-2103615CA0A4}">
      <dgm:prSet/>
      <dgm:spPr/>
      <dgm:t>
        <a:bodyPr/>
        <a:lstStyle/>
        <a:p>
          <a:endParaRPr lang="en-US"/>
        </a:p>
      </dgm:t>
    </dgm:pt>
    <dgm:pt modelId="{37186891-1061-6F4E-ADAA-FA083C5A2ED3}" type="sibTrans" cxnId="{4ADBD2B3-E2A6-5145-AA01-2103615CA0A4}">
      <dgm:prSet/>
      <dgm:spPr/>
      <dgm:t>
        <a:bodyPr/>
        <a:lstStyle/>
        <a:p>
          <a:endParaRPr lang="en-US"/>
        </a:p>
      </dgm:t>
    </dgm:pt>
    <dgm:pt modelId="{57B8097A-AC9B-4B4C-94D5-DD0EE2604DE4}">
      <dgm:prSet phldrT="[Text]" custT="1"/>
      <dgm:spPr/>
      <dgm:t>
        <a:bodyPr/>
        <a:lstStyle/>
        <a:p>
          <a:r>
            <a:rPr lang="en-US" sz="2000" dirty="0"/>
            <a:t>In a poll conducted 11 days after Gibson’s first press release, participants were asked which part of the Mel Gibson incident they thought was the most offensive. The majority (50%) felt that the drunk driving was the worst part of the incident, while only 16% thought that Gibson’s comments about the Jews were the worst part.</a:t>
          </a:r>
        </a:p>
      </dgm:t>
    </dgm:pt>
    <dgm:pt modelId="{54B906AE-EA38-7E49-9B25-8495A3E0FD71}" type="parTrans" cxnId="{36AC2A11-3543-5A41-8C50-F8A926E87271}">
      <dgm:prSet/>
      <dgm:spPr/>
      <dgm:t>
        <a:bodyPr/>
        <a:lstStyle/>
        <a:p>
          <a:endParaRPr lang="en-US"/>
        </a:p>
      </dgm:t>
    </dgm:pt>
    <dgm:pt modelId="{1DA0B004-353F-D049-B821-85AE543C340A}" type="sibTrans" cxnId="{36AC2A11-3543-5A41-8C50-F8A926E87271}">
      <dgm:prSet/>
      <dgm:spPr/>
      <dgm:t>
        <a:bodyPr/>
        <a:lstStyle/>
        <a:p>
          <a:endParaRPr lang="en-US"/>
        </a:p>
      </dgm:t>
    </dgm:pt>
    <dgm:pt modelId="{88EB392F-86F6-0D4D-B75F-1287168EE79E}" type="pres">
      <dgm:prSet presAssocID="{30C71D29-33E1-EA4A-A561-5E821DF23029}" presName="linear" presStyleCnt="0">
        <dgm:presLayoutVars>
          <dgm:dir/>
          <dgm:animLvl val="lvl"/>
          <dgm:resizeHandles val="exact"/>
        </dgm:presLayoutVars>
      </dgm:prSet>
      <dgm:spPr/>
    </dgm:pt>
    <dgm:pt modelId="{F0DF8109-4A79-FE49-8CE3-4D0F2E7907B2}" type="pres">
      <dgm:prSet presAssocID="{683B501F-AD07-1145-88C5-3DE0B21BB5E0}" presName="parentLin" presStyleCnt="0"/>
      <dgm:spPr/>
    </dgm:pt>
    <dgm:pt modelId="{BD7A4E96-47B5-6D4E-84B9-88F2ECEC2190}" type="pres">
      <dgm:prSet presAssocID="{683B501F-AD07-1145-88C5-3DE0B21BB5E0}" presName="parentLeftMargin" presStyleLbl="node1" presStyleIdx="0" presStyleCnt="4"/>
      <dgm:spPr/>
    </dgm:pt>
    <dgm:pt modelId="{80F5116D-E87F-D443-8992-50E93839A1BA}" type="pres">
      <dgm:prSet presAssocID="{683B501F-AD07-1145-88C5-3DE0B21BB5E0}" presName="parentText" presStyleLbl="node1" presStyleIdx="0" presStyleCnt="4" custScaleX="135390" custScaleY="702908" custLinFactNeighborX="-56922" custLinFactNeighborY="-70911">
        <dgm:presLayoutVars>
          <dgm:chMax val="0"/>
          <dgm:bulletEnabled val="1"/>
        </dgm:presLayoutVars>
      </dgm:prSet>
      <dgm:spPr/>
    </dgm:pt>
    <dgm:pt modelId="{7A661C28-B7AA-CF4E-972F-E45D4A9A0BAC}" type="pres">
      <dgm:prSet presAssocID="{683B501F-AD07-1145-88C5-3DE0B21BB5E0}" presName="negativeSpace" presStyleCnt="0"/>
      <dgm:spPr/>
    </dgm:pt>
    <dgm:pt modelId="{D513636F-0EAD-FD41-A401-B98655C46DA1}" type="pres">
      <dgm:prSet presAssocID="{683B501F-AD07-1145-88C5-3DE0B21BB5E0}" presName="childText" presStyleLbl="conFgAcc1" presStyleIdx="0" presStyleCnt="4" custScaleX="57168" custScaleY="93902" custLinFactY="-336385" custLinFactNeighborX="13632" custLinFactNeighborY="-400000">
        <dgm:presLayoutVars>
          <dgm:bulletEnabled val="1"/>
        </dgm:presLayoutVars>
      </dgm:prSet>
      <dgm:spPr/>
    </dgm:pt>
    <dgm:pt modelId="{03377A36-CF9F-9841-8CB9-F188F850630B}" type="pres">
      <dgm:prSet presAssocID="{E9E640B1-EF29-BD4D-91B3-38FFD98D00C4}" presName="spaceBetweenRectangles" presStyleCnt="0"/>
      <dgm:spPr/>
    </dgm:pt>
    <dgm:pt modelId="{D8941ED5-5BB0-5843-998A-BF92E1CF3BF9}" type="pres">
      <dgm:prSet presAssocID="{A226A1D4-C637-FA4D-9CF0-9144C34465E6}" presName="parentLin" presStyleCnt="0"/>
      <dgm:spPr/>
    </dgm:pt>
    <dgm:pt modelId="{C14D266A-B49B-FA4E-8C00-6EF78111DAC0}" type="pres">
      <dgm:prSet presAssocID="{A226A1D4-C637-FA4D-9CF0-9144C34465E6}" presName="parentLeftMargin" presStyleLbl="node1" presStyleIdx="0" presStyleCnt="4"/>
      <dgm:spPr/>
    </dgm:pt>
    <dgm:pt modelId="{513C685E-E5F9-BF4E-A52D-8E8308FAA36D}" type="pres">
      <dgm:prSet presAssocID="{A226A1D4-C637-FA4D-9CF0-9144C34465E6}" presName="parentText" presStyleLbl="node1" presStyleIdx="1" presStyleCnt="4" custScaleX="135373" custScaleY="655957" custLinFactNeighborX="-56922" custLinFactNeighborY="41491">
        <dgm:presLayoutVars>
          <dgm:chMax val="0"/>
          <dgm:bulletEnabled val="1"/>
        </dgm:presLayoutVars>
      </dgm:prSet>
      <dgm:spPr/>
    </dgm:pt>
    <dgm:pt modelId="{F6980AB7-0378-BD49-97BD-39D35AC56621}" type="pres">
      <dgm:prSet presAssocID="{A226A1D4-C637-FA4D-9CF0-9144C34465E6}" presName="negativeSpace" presStyleCnt="0"/>
      <dgm:spPr/>
    </dgm:pt>
    <dgm:pt modelId="{DA131172-FB0A-9A4C-B848-035633DE5B2F}" type="pres">
      <dgm:prSet presAssocID="{A226A1D4-C637-FA4D-9CF0-9144C34465E6}" presName="childText" presStyleLbl="conFgAcc1" presStyleIdx="1" presStyleCnt="4" custScaleX="62104" custScaleY="72416" custLinFactY="-21769" custLinFactNeighborX="9837" custLinFactNeighborY="-100000">
        <dgm:presLayoutVars>
          <dgm:bulletEnabled val="1"/>
        </dgm:presLayoutVars>
      </dgm:prSet>
      <dgm:spPr/>
    </dgm:pt>
    <dgm:pt modelId="{990DB0A6-7574-4843-A20D-EB4061B886B2}" type="pres">
      <dgm:prSet presAssocID="{17EDFE80-71E7-BC4C-8219-3DE0AF6FE7E0}" presName="spaceBetweenRectangles" presStyleCnt="0"/>
      <dgm:spPr/>
    </dgm:pt>
    <dgm:pt modelId="{227BB28F-5F2C-BC4F-BEF7-CC363E680228}" type="pres">
      <dgm:prSet presAssocID="{24D8B464-8CB1-994A-BF7C-ABC4D7E6C7D8}" presName="parentLin" presStyleCnt="0"/>
      <dgm:spPr/>
    </dgm:pt>
    <dgm:pt modelId="{7D6A7FC7-F32B-3A43-8596-AF7853D94CC1}" type="pres">
      <dgm:prSet presAssocID="{24D8B464-8CB1-994A-BF7C-ABC4D7E6C7D8}" presName="parentLeftMargin" presStyleLbl="node1" presStyleIdx="1" presStyleCnt="4"/>
      <dgm:spPr/>
    </dgm:pt>
    <dgm:pt modelId="{623A6BD6-5223-2643-BA60-8F0149B3A1B2}" type="pres">
      <dgm:prSet presAssocID="{24D8B464-8CB1-994A-BF7C-ABC4D7E6C7D8}" presName="parentText" presStyleLbl="node1" presStyleIdx="2" presStyleCnt="4" custScaleX="138979" custScaleY="837618" custLinFactY="11262" custLinFactNeighborX="-56922" custLinFactNeighborY="100000">
        <dgm:presLayoutVars>
          <dgm:chMax val="0"/>
          <dgm:bulletEnabled val="1"/>
        </dgm:presLayoutVars>
      </dgm:prSet>
      <dgm:spPr/>
    </dgm:pt>
    <dgm:pt modelId="{86FDB7DB-4957-FF40-993F-53639D9675D8}" type="pres">
      <dgm:prSet presAssocID="{24D8B464-8CB1-994A-BF7C-ABC4D7E6C7D8}" presName="negativeSpace" presStyleCnt="0"/>
      <dgm:spPr/>
    </dgm:pt>
    <dgm:pt modelId="{D714F529-3D4E-2B4F-B844-B7279F2C96D8}" type="pres">
      <dgm:prSet presAssocID="{24D8B464-8CB1-994A-BF7C-ABC4D7E6C7D8}" presName="childText" presStyleLbl="conFgAcc1" presStyleIdx="2" presStyleCnt="4" custScaleX="53480" custScaleY="372752" custLinFactY="-306919" custLinFactNeighborX="18137" custLinFactNeighborY="-400000">
        <dgm:presLayoutVars>
          <dgm:bulletEnabled val="1"/>
        </dgm:presLayoutVars>
      </dgm:prSet>
      <dgm:spPr/>
    </dgm:pt>
    <dgm:pt modelId="{F5E6EC16-9C78-994B-AB6D-C36905E1DC3F}" type="pres">
      <dgm:prSet presAssocID="{37186891-1061-6F4E-ADAA-FA083C5A2ED3}" presName="spaceBetweenRectangles" presStyleCnt="0"/>
      <dgm:spPr/>
    </dgm:pt>
    <dgm:pt modelId="{C2C2B50B-C004-2C45-B247-439D6D93C976}" type="pres">
      <dgm:prSet presAssocID="{57B8097A-AC9B-4B4C-94D5-DD0EE2604DE4}" presName="parentLin" presStyleCnt="0"/>
      <dgm:spPr/>
    </dgm:pt>
    <dgm:pt modelId="{F5B08642-2133-1D47-A635-889433874696}" type="pres">
      <dgm:prSet presAssocID="{57B8097A-AC9B-4B4C-94D5-DD0EE2604DE4}" presName="parentLeftMargin" presStyleLbl="node1" presStyleIdx="2" presStyleCnt="4" custScaleX="129456" custScaleY="837618" custLinFactY="-21163" custLinFactNeighborX="14496" custLinFactNeighborY="-100000"/>
      <dgm:spPr/>
    </dgm:pt>
    <dgm:pt modelId="{E273F366-3F8B-BD45-AE4D-F89E058063B7}" type="pres">
      <dgm:prSet presAssocID="{57B8097A-AC9B-4B4C-94D5-DD0EE2604DE4}" presName="parentText" presStyleLbl="node1" presStyleIdx="3" presStyleCnt="4" custScaleX="146893" custScaleY="850894" custLinFactNeighborX="-86378" custLinFactNeighborY="-66377">
        <dgm:presLayoutVars>
          <dgm:chMax val="0"/>
          <dgm:bulletEnabled val="1"/>
        </dgm:presLayoutVars>
      </dgm:prSet>
      <dgm:spPr/>
    </dgm:pt>
    <dgm:pt modelId="{5FC30721-6332-654D-9022-5EEDDA43A3C4}" type="pres">
      <dgm:prSet presAssocID="{57B8097A-AC9B-4B4C-94D5-DD0EE2604DE4}" presName="negativeSpace" presStyleCnt="0"/>
      <dgm:spPr/>
    </dgm:pt>
    <dgm:pt modelId="{FAFAE92B-31E5-FB4E-9A90-7C523D0F5D8A}" type="pres">
      <dgm:prSet presAssocID="{57B8097A-AC9B-4B4C-94D5-DD0EE2604DE4}" presName="childText" presStyleLbl="conFgAcc1" presStyleIdx="3" presStyleCnt="4" custScaleX="19460" custScaleY="107002" custLinFactY="-200000" custLinFactNeighborX="28281" custLinFactNeighborY="-263298">
        <dgm:presLayoutVars>
          <dgm:bulletEnabled val="1"/>
        </dgm:presLayoutVars>
      </dgm:prSet>
      <dgm:spPr/>
    </dgm:pt>
  </dgm:ptLst>
  <dgm:cxnLst>
    <dgm:cxn modelId="{155BA205-B1BC-6842-8643-587E4273FCE8}" type="presOf" srcId="{683B501F-AD07-1145-88C5-3DE0B21BB5E0}" destId="{BD7A4E96-47B5-6D4E-84B9-88F2ECEC2190}" srcOrd="0" destOrd="0" presId="urn:microsoft.com/office/officeart/2005/8/layout/list1"/>
    <dgm:cxn modelId="{36AC2A11-3543-5A41-8C50-F8A926E87271}" srcId="{30C71D29-33E1-EA4A-A561-5E821DF23029}" destId="{57B8097A-AC9B-4B4C-94D5-DD0EE2604DE4}" srcOrd="3" destOrd="0" parTransId="{54B906AE-EA38-7E49-9B25-8495A3E0FD71}" sibTransId="{1DA0B004-353F-D049-B821-85AE543C340A}"/>
    <dgm:cxn modelId="{6EF4262C-9BD6-9D4A-BC5C-EDBB94CB055A}" type="presOf" srcId="{57B8097A-AC9B-4B4C-94D5-DD0EE2604DE4}" destId="{E273F366-3F8B-BD45-AE4D-F89E058063B7}" srcOrd="1" destOrd="0" presId="urn:microsoft.com/office/officeart/2005/8/layout/list1"/>
    <dgm:cxn modelId="{D73C6D50-3DDB-9B49-BDC6-3391ABDF4E57}" type="presOf" srcId="{A226A1D4-C637-FA4D-9CF0-9144C34465E6}" destId="{513C685E-E5F9-BF4E-A52D-8E8308FAA36D}" srcOrd="1" destOrd="0" presId="urn:microsoft.com/office/officeart/2005/8/layout/list1"/>
    <dgm:cxn modelId="{68193491-4CDC-5A44-BD1E-9B90AEDF619F}" type="presOf" srcId="{24D8B464-8CB1-994A-BF7C-ABC4D7E6C7D8}" destId="{623A6BD6-5223-2643-BA60-8F0149B3A1B2}" srcOrd="1" destOrd="0" presId="urn:microsoft.com/office/officeart/2005/8/layout/list1"/>
    <dgm:cxn modelId="{BA3860A7-9C66-A24A-BA13-9931CE865D00}" type="presOf" srcId="{A226A1D4-C637-FA4D-9CF0-9144C34465E6}" destId="{C14D266A-B49B-FA4E-8C00-6EF78111DAC0}" srcOrd="0" destOrd="0" presId="urn:microsoft.com/office/officeart/2005/8/layout/list1"/>
    <dgm:cxn modelId="{263D2DA8-5CD8-C848-9925-BF4F53894FD6}" type="presOf" srcId="{30C71D29-33E1-EA4A-A561-5E821DF23029}" destId="{88EB392F-86F6-0D4D-B75F-1287168EE79E}" srcOrd="0" destOrd="0" presId="urn:microsoft.com/office/officeart/2005/8/layout/list1"/>
    <dgm:cxn modelId="{4ADBD2B3-E2A6-5145-AA01-2103615CA0A4}" srcId="{30C71D29-33E1-EA4A-A561-5E821DF23029}" destId="{24D8B464-8CB1-994A-BF7C-ABC4D7E6C7D8}" srcOrd="2" destOrd="0" parTransId="{2B9205CF-A166-314B-A12F-3D7E6B036BBC}" sibTransId="{37186891-1061-6F4E-ADAA-FA083C5A2ED3}"/>
    <dgm:cxn modelId="{4E28F9B5-92B1-744A-B193-061201B709B3}" type="presOf" srcId="{57B8097A-AC9B-4B4C-94D5-DD0EE2604DE4}" destId="{F5B08642-2133-1D47-A635-889433874696}" srcOrd="0" destOrd="0" presId="urn:microsoft.com/office/officeart/2005/8/layout/list1"/>
    <dgm:cxn modelId="{C0FB47CC-5B3B-A645-83C9-B7E81C4487F4}" type="presOf" srcId="{683B501F-AD07-1145-88C5-3DE0B21BB5E0}" destId="{80F5116D-E87F-D443-8992-50E93839A1BA}" srcOrd="1" destOrd="0" presId="urn:microsoft.com/office/officeart/2005/8/layout/list1"/>
    <dgm:cxn modelId="{5CD469CD-489E-2F45-979A-ED569D724948}" type="presOf" srcId="{24D8B464-8CB1-994A-BF7C-ABC4D7E6C7D8}" destId="{7D6A7FC7-F32B-3A43-8596-AF7853D94CC1}" srcOrd="0" destOrd="0" presId="urn:microsoft.com/office/officeart/2005/8/layout/list1"/>
    <dgm:cxn modelId="{CB1585EE-3531-C24E-957F-877869D2E14D}" srcId="{30C71D29-33E1-EA4A-A561-5E821DF23029}" destId="{683B501F-AD07-1145-88C5-3DE0B21BB5E0}" srcOrd="0" destOrd="0" parTransId="{B9F59A40-C36D-974D-A63C-EA30006C8F0B}" sibTransId="{E9E640B1-EF29-BD4D-91B3-38FFD98D00C4}"/>
    <dgm:cxn modelId="{444556FB-9F3B-5942-BF06-C51FB6215D80}" srcId="{30C71D29-33E1-EA4A-A561-5E821DF23029}" destId="{A226A1D4-C637-FA4D-9CF0-9144C34465E6}" srcOrd="1" destOrd="0" parTransId="{46B9569D-FAA3-9340-A9D8-22917B7524D5}" sibTransId="{17EDFE80-71E7-BC4C-8219-3DE0AF6FE7E0}"/>
    <dgm:cxn modelId="{F555575A-F77F-124A-B732-21E53D2B4304}" type="presParOf" srcId="{88EB392F-86F6-0D4D-B75F-1287168EE79E}" destId="{F0DF8109-4A79-FE49-8CE3-4D0F2E7907B2}" srcOrd="0" destOrd="0" presId="urn:microsoft.com/office/officeart/2005/8/layout/list1"/>
    <dgm:cxn modelId="{DC00A7EE-C5A0-8F4E-91B4-886DE314BEEC}" type="presParOf" srcId="{F0DF8109-4A79-FE49-8CE3-4D0F2E7907B2}" destId="{BD7A4E96-47B5-6D4E-84B9-88F2ECEC2190}" srcOrd="0" destOrd="0" presId="urn:microsoft.com/office/officeart/2005/8/layout/list1"/>
    <dgm:cxn modelId="{72AE8675-E874-C84A-A87B-52D535ABD606}" type="presParOf" srcId="{F0DF8109-4A79-FE49-8CE3-4D0F2E7907B2}" destId="{80F5116D-E87F-D443-8992-50E93839A1BA}" srcOrd="1" destOrd="0" presId="urn:microsoft.com/office/officeart/2005/8/layout/list1"/>
    <dgm:cxn modelId="{36394CE9-78AB-AC4D-81AE-92C2CE22321F}" type="presParOf" srcId="{88EB392F-86F6-0D4D-B75F-1287168EE79E}" destId="{7A661C28-B7AA-CF4E-972F-E45D4A9A0BAC}" srcOrd="1" destOrd="0" presId="urn:microsoft.com/office/officeart/2005/8/layout/list1"/>
    <dgm:cxn modelId="{A80817EA-7254-5648-BCA1-86AEC1B2D1D3}" type="presParOf" srcId="{88EB392F-86F6-0D4D-B75F-1287168EE79E}" destId="{D513636F-0EAD-FD41-A401-B98655C46DA1}" srcOrd="2" destOrd="0" presId="urn:microsoft.com/office/officeart/2005/8/layout/list1"/>
    <dgm:cxn modelId="{E5A88365-B1D5-A845-AA62-1C1985867283}" type="presParOf" srcId="{88EB392F-86F6-0D4D-B75F-1287168EE79E}" destId="{03377A36-CF9F-9841-8CB9-F188F850630B}" srcOrd="3" destOrd="0" presId="urn:microsoft.com/office/officeart/2005/8/layout/list1"/>
    <dgm:cxn modelId="{2AEAD423-A35E-5748-A843-14D9E26FA187}" type="presParOf" srcId="{88EB392F-86F6-0D4D-B75F-1287168EE79E}" destId="{D8941ED5-5BB0-5843-998A-BF92E1CF3BF9}" srcOrd="4" destOrd="0" presId="urn:microsoft.com/office/officeart/2005/8/layout/list1"/>
    <dgm:cxn modelId="{966A0061-371D-F442-B07C-E0D9D7582D49}" type="presParOf" srcId="{D8941ED5-5BB0-5843-998A-BF92E1CF3BF9}" destId="{C14D266A-B49B-FA4E-8C00-6EF78111DAC0}" srcOrd="0" destOrd="0" presId="urn:microsoft.com/office/officeart/2005/8/layout/list1"/>
    <dgm:cxn modelId="{D2EDCF7E-7189-8643-885D-8828247B6FD8}" type="presParOf" srcId="{D8941ED5-5BB0-5843-998A-BF92E1CF3BF9}" destId="{513C685E-E5F9-BF4E-A52D-8E8308FAA36D}" srcOrd="1" destOrd="0" presId="urn:microsoft.com/office/officeart/2005/8/layout/list1"/>
    <dgm:cxn modelId="{94D9CFF2-941B-1841-94EE-A1FC6736999E}" type="presParOf" srcId="{88EB392F-86F6-0D4D-B75F-1287168EE79E}" destId="{F6980AB7-0378-BD49-97BD-39D35AC56621}" srcOrd="5" destOrd="0" presId="urn:microsoft.com/office/officeart/2005/8/layout/list1"/>
    <dgm:cxn modelId="{ED1038C3-F8AF-9A40-A4B8-891E8F5B25A0}" type="presParOf" srcId="{88EB392F-86F6-0D4D-B75F-1287168EE79E}" destId="{DA131172-FB0A-9A4C-B848-035633DE5B2F}" srcOrd="6" destOrd="0" presId="urn:microsoft.com/office/officeart/2005/8/layout/list1"/>
    <dgm:cxn modelId="{C93992C1-7B3E-4345-9921-65A95AC1BD7C}" type="presParOf" srcId="{88EB392F-86F6-0D4D-B75F-1287168EE79E}" destId="{990DB0A6-7574-4843-A20D-EB4061B886B2}" srcOrd="7" destOrd="0" presId="urn:microsoft.com/office/officeart/2005/8/layout/list1"/>
    <dgm:cxn modelId="{C23E5074-A131-594F-A776-6DB50DB9A236}" type="presParOf" srcId="{88EB392F-86F6-0D4D-B75F-1287168EE79E}" destId="{227BB28F-5F2C-BC4F-BEF7-CC363E680228}" srcOrd="8" destOrd="0" presId="urn:microsoft.com/office/officeart/2005/8/layout/list1"/>
    <dgm:cxn modelId="{28BBF660-6FA6-354C-B71E-4501A0274365}" type="presParOf" srcId="{227BB28F-5F2C-BC4F-BEF7-CC363E680228}" destId="{7D6A7FC7-F32B-3A43-8596-AF7853D94CC1}" srcOrd="0" destOrd="0" presId="urn:microsoft.com/office/officeart/2005/8/layout/list1"/>
    <dgm:cxn modelId="{7DFA0042-D317-7A4F-A83D-F18A638B29AF}" type="presParOf" srcId="{227BB28F-5F2C-BC4F-BEF7-CC363E680228}" destId="{623A6BD6-5223-2643-BA60-8F0149B3A1B2}" srcOrd="1" destOrd="0" presId="urn:microsoft.com/office/officeart/2005/8/layout/list1"/>
    <dgm:cxn modelId="{FA094902-B7C2-7D4E-A89F-F01A2B8940BC}" type="presParOf" srcId="{88EB392F-86F6-0D4D-B75F-1287168EE79E}" destId="{86FDB7DB-4957-FF40-993F-53639D9675D8}" srcOrd="9" destOrd="0" presId="urn:microsoft.com/office/officeart/2005/8/layout/list1"/>
    <dgm:cxn modelId="{AB0309BF-C32B-8F40-BFC8-FD32A3042D6A}" type="presParOf" srcId="{88EB392F-86F6-0D4D-B75F-1287168EE79E}" destId="{D714F529-3D4E-2B4F-B844-B7279F2C96D8}" srcOrd="10" destOrd="0" presId="urn:microsoft.com/office/officeart/2005/8/layout/list1"/>
    <dgm:cxn modelId="{046BBB6B-EC27-8240-8D8E-B61BC2D06999}" type="presParOf" srcId="{88EB392F-86F6-0D4D-B75F-1287168EE79E}" destId="{F5E6EC16-9C78-994B-AB6D-C36905E1DC3F}" srcOrd="11" destOrd="0" presId="urn:microsoft.com/office/officeart/2005/8/layout/list1"/>
    <dgm:cxn modelId="{615B554E-F6CD-3042-B908-53371C6184BB}" type="presParOf" srcId="{88EB392F-86F6-0D4D-B75F-1287168EE79E}" destId="{C2C2B50B-C004-2C45-B247-439D6D93C976}" srcOrd="12" destOrd="0" presId="urn:microsoft.com/office/officeart/2005/8/layout/list1"/>
    <dgm:cxn modelId="{A0CDE50C-6EA8-C844-84DE-0E81C2E459C7}" type="presParOf" srcId="{C2C2B50B-C004-2C45-B247-439D6D93C976}" destId="{F5B08642-2133-1D47-A635-889433874696}" srcOrd="0" destOrd="0" presId="urn:microsoft.com/office/officeart/2005/8/layout/list1"/>
    <dgm:cxn modelId="{C094949F-FE23-0B46-8F44-EF559B1BC363}" type="presParOf" srcId="{C2C2B50B-C004-2C45-B247-439D6D93C976}" destId="{E273F366-3F8B-BD45-AE4D-F89E058063B7}" srcOrd="1" destOrd="0" presId="urn:microsoft.com/office/officeart/2005/8/layout/list1"/>
    <dgm:cxn modelId="{DC803CA2-226C-A94B-B43A-9E44A9B061A6}" type="presParOf" srcId="{88EB392F-86F6-0D4D-B75F-1287168EE79E}" destId="{5FC30721-6332-654D-9022-5EEDDA43A3C4}" srcOrd="13" destOrd="0" presId="urn:microsoft.com/office/officeart/2005/8/layout/list1"/>
    <dgm:cxn modelId="{4837E115-587E-9243-970D-E96DB5F3652A}" type="presParOf" srcId="{88EB392F-86F6-0D4D-B75F-1287168EE79E}" destId="{FAFAE92B-31E5-FB4E-9A90-7C523D0F5D8A}"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4DC4DB-3722-AA40-B694-15E655E76C91}">
      <dsp:nvSpPr>
        <dsp:cNvPr id="0" name=""/>
        <dsp:cNvSpPr/>
      </dsp:nvSpPr>
      <dsp:spPr>
        <a:xfrm>
          <a:off x="5074" y="375813"/>
          <a:ext cx="2414999" cy="1663934"/>
        </a:xfrm>
        <a:prstGeom prst="roundRect">
          <a:avLst/>
        </a:prstGeom>
        <a:blipFill>
          <a:blip xmlns:r="http://schemas.openxmlformats.org/officeDocument/2006/relationships" r:embed="rId1">
            <a:extLst>
              <a:ext uri="{28A0092B-C50C-407E-A947-70E740481C1C}">
                <a14:useLocalDpi xmlns:a14="http://schemas.microsoft.com/office/drawing/2010/main"/>
              </a:ext>
            </a:extLst>
          </a:blip>
          <a:srcRect/>
          <a:stretch>
            <a:fillRect l="-10000" r="-10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F3C28A-021A-0945-B59C-0916F9035C9D}">
      <dsp:nvSpPr>
        <dsp:cNvPr id="0" name=""/>
        <dsp:cNvSpPr/>
      </dsp:nvSpPr>
      <dsp:spPr>
        <a:xfrm>
          <a:off x="5074" y="2039747"/>
          <a:ext cx="2414999" cy="895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r>
            <a:rPr lang="en-US" sz="2500" kern="1200" dirty="0"/>
            <a:t>Braveheart</a:t>
          </a:r>
        </a:p>
      </dsp:txBody>
      <dsp:txXfrm>
        <a:off x="5074" y="2039747"/>
        <a:ext cx="2414999" cy="895964"/>
      </dsp:txXfrm>
    </dsp:sp>
    <dsp:sp modelId="{310DC697-4B5A-A64F-84B1-6539A481BA69}">
      <dsp:nvSpPr>
        <dsp:cNvPr id="0" name=""/>
        <dsp:cNvSpPr/>
      </dsp:nvSpPr>
      <dsp:spPr>
        <a:xfrm>
          <a:off x="2661675" y="375813"/>
          <a:ext cx="2414999" cy="1663934"/>
        </a:xfrm>
        <a:prstGeom prst="round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l="-11000" r="-11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11A721-3350-1E41-A685-2C2FAFF0A2D6}">
      <dsp:nvSpPr>
        <dsp:cNvPr id="0" name=""/>
        <dsp:cNvSpPr/>
      </dsp:nvSpPr>
      <dsp:spPr>
        <a:xfrm>
          <a:off x="2661675" y="2039747"/>
          <a:ext cx="2414999" cy="895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r>
            <a:rPr lang="en-US" sz="2500" kern="1200" dirty="0"/>
            <a:t>Lethal Weapon</a:t>
          </a:r>
        </a:p>
      </dsp:txBody>
      <dsp:txXfrm>
        <a:off x="2661675" y="2039747"/>
        <a:ext cx="2414999" cy="895964"/>
      </dsp:txXfrm>
    </dsp:sp>
    <dsp:sp modelId="{36198A84-161E-AD4F-842B-CEA46F010E8F}">
      <dsp:nvSpPr>
        <dsp:cNvPr id="0" name=""/>
        <dsp:cNvSpPr/>
      </dsp:nvSpPr>
      <dsp:spPr>
        <a:xfrm>
          <a:off x="5318275" y="375813"/>
          <a:ext cx="2414999" cy="1663934"/>
        </a:xfrm>
        <a:prstGeom prst="round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l="-5000" r="-5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245B77-CBC8-2644-B0CD-3192B9276F38}">
      <dsp:nvSpPr>
        <dsp:cNvPr id="0" name=""/>
        <dsp:cNvSpPr/>
      </dsp:nvSpPr>
      <dsp:spPr>
        <a:xfrm>
          <a:off x="5318275" y="2039747"/>
          <a:ext cx="2414999" cy="895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r>
            <a:rPr lang="en-US" sz="2500" kern="1200" dirty="0"/>
            <a:t>Daddy’s Home 2</a:t>
          </a:r>
        </a:p>
      </dsp:txBody>
      <dsp:txXfrm>
        <a:off x="5318275" y="2039747"/>
        <a:ext cx="2414999" cy="895964"/>
      </dsp:txXfrm>
    </dsp:sp>
    <dsp:sp modelId="{139EBE6F-4320-BD48-9686-250D1BE8D1EE}">
      <dsp:nvSpPr>
        <dsp:cNvPr id="0" name=""/>
        <dsp:cNvSpPr/>
      </dsp:nvSpPr>
      <dsp:spPr>
        <a:xfrm>
          <a:off x="7974876" y="375813"/>
          <a:ext cx="2414999" cy="1663934"/>
        </a:xfrm>
        <a:prstGeom prst="round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8000" b="-8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B5B58A-8D0B-8540-8779-9F2213F29CEE}">
      <dsp:nvSpPr>
        <dsp:cNvPr id="0" name=""/>
        <dsp:cNvSpPr/>
      </dsp:nvSpPr>
      <dsp:spPr>
        <a:xfrm>
          <a:off x="7974876" y="2039747"/>
          <a:ext cx="2414999" cy="895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r>
            <a:rPr lang="en-US" sz="2500" kern="1200" dirty="0"/>
            <a:t>Mad Max</a:t>
          </a:r>
        </a:p>
      </dsp:txBody>
      <dsp:txXfrm>
        <a:off x="7974876" y="2039747"/>
        <a:ext cx="2414999" cy="8959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4DC4DB-3722-AA40-B694-15E655E76C91}">
      <dsp:nvSpPr>
        <dsp:cNvPr id="0" name=""/>
        <dsp:cNvSpPr/>
      </dsp:nvSpPr>
      <dsp:spPr>
        <a:xfrm>
          <a:off x="5074" y="375813"/>
          <a:ext cx="2414999" cy="1663934"/>
        </a:xfrm>
        <a:prstGeom prst="round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l="-13000" r="-13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F3C28A-021A-0945-B59C-0916F9035C9D}">
      <dsp:nvSpPr>
        <dsp:cNvPr id="0" name=""/>
        <dsp:cNvSpPr/>
      </dsp:nvSpPr>
      <dsp:spPr>
        <a:xfrm>
          <a:off x="5074" y="2039747"/>
          <a:ext cx="2414999" cy="895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r>
            <a:rPr lang="en-US" sz="2500" kern="1200" dirty="0"/>
            <a:t>Signs</a:t>
          </a:r>
        </a:p>
      </dsp:txBody>
      <dsp:txXfrm>
        <a:off x="5074" y="2039747"/>
        <a:ext cx="2414999" cy="895964"/>
      </dsp:txXfrm>
    </dsp:sp>
    <dsp:sp modelId="{310DC697-4B5A-A64F-84B1-6539A481BA69}">
      <dsp:nvSpPr>
        <dsp:cNvPr id="0" name=""/>
        <dsp:cNvSpPr/>
      </dsp:nvSpPr>
      <dsp:spPr>
        <a:xfrm>
          <a:off x="2661675" y="375813"/>
          <a:ext cx="2414999" cy="1663934"/>
        </a:xfrm>
        <a:prstGeom prst="round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l="-19000" r="-19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11A721-3350-1E41-A685-2C2FAFF0A2D6}">
      <dsp:nvSpPr>
        <dsp:cNvPr id="0" name=""/>
        <dsp:cNvSpPr/>
      </dsp:nvSpPr>
      <dsp:spPr>
        <a:xfrm>
          <a:off x="2661675" y="2039747"/>
          <a:ext cx="2414999" cy="895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r>
            <a:rPr lang="en-US" sz="2500" kern="1200" dirty="0"/>
            <a:t>What Women Want</a:t>
          </a:r>
        </a:p>
      </dsp:txBody>
      <dsp:txXfrm>
        <a:off x="2661675" y="2039747"/>
        <a:ext cx="2414999" cy="895964"/>
      </dsp:txXfrm>
    </dsp:sp>
    <dsp:sp modelId="{36198A84-161E-AD4F-842B-CEA46F010E8F}">
      <dsp:nvSpPr>
        <dsp:cNvPr id="0" name=""/>
        <dsp:cNvSpPr/>
      </dsp:nvSpPr>
      <dsp:spPr>
        <a:xfrm>
          <a:off x="5318275" y="375813"/>
          <a:ext cx="2414999" cy="1663934"/>
        </a:xfrm>
        <a:prstGeom prst="round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l="-4000" r="-4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245B77-CBC8-2644-B0CD-3192B9276F38}">
      <dsp:nvSpPr>
        <dsp:cNvPr id="0" name=""/>
        <dsp:cNvSpPr/>
      </dsp:nvSpPr>
      <dsp:spPr>
        <a:xfrm>
          <a:off x="5318275" y="2039747"/>
          <a:ext cx="2414999" cy="895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r>
            <a:rPr lang="en-US" sz="2500" kern="1200" dirty="0"/>
            <a:t>The Patriot</a:t>
          </a:r>
        </a:p>
      </dsp:txBody>
      <dsp:txXfrm>
        <a:off x="5318275" y="2039747"/>
        <a:ext cx="2414999" cy="895964"/>
      </dsp:txXfrm>
    </dsp:sp>
    <dsp:sp modelId="{139EBE6F-4320-BD48-9686-250D1BE8D1EE}">
      <dsp:nvSpPr>
        <dsp:cNvPr id="0" name=""/>
        <dsp:cNvSpPr/>
      </dsp:nvSpPr>
      <dsp:spPr>
        <a:xfrm>
          <a:off x="7974876" y="375813"/>
          <a:ext cx="2414999" cy="1663934"/>
        </a:xfrm>
        <a:prstGeom prst="round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l="-6000" r="-6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B5B58A-8D0B-8540-8779-9F2213F29CEE}">
      <dsp:nvSpPr>
        <dsp:cNvPr id="0" name=""/>
        <dsp:cNvSpPr/>
      </dsp:nvSpPr>
      <dsp:spPr>
        <a:xfrm>
          <a:off x="7974876" y="2039747"/>
          <a:ext cx="2414999" cy="895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r>
            <a:rPr lang="en-US" sz="2500" kern="1200" dirty="0"/>
            <a:t>Maverick</a:t>
          </a:r>
        </a:p>
      </dsp:txBody>
      <dsp:txXfrm>
        <a:off x="7974876" y="2039747"/>
        <a:ext cx="2414999" cy="8959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907018-7F86-1648-9571-B2F786480978}">
      <dsp:nvSpPr>
        <dsp:cNvPr id="0" name=""/>
        <dsp:cNvSpPr/>
      </dsp:nvSpPr>
      <dsp:spPr>
        <a:xfrm>
          <a:off x="0" y="391262"/>
          <a:ext cx="10394950" cy="630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55D2121-ADDD-A54A-B2B4-F923E1E6F5BD}">
      <dsp:nvSpPr>
        <dsp:cNvPr id="0" name=""/>
        <dsp:cNvSpPr/>
      </dsp:nvSpPr>
      <dsp:spPr>
        <a:xfrm>
          <a:off x="519747" y="22262"/>
          <a:ext cx="7276465" cy="738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5033" tIns="0" rIns="275033" bIns="0" numCol="1" spcCol="1270" anchor="ctr" anchorCtr="0">
          <a:noAutofit/>
        </a:bodyPr>
        <a:lstStyle/>
        <a:p>
          <a:pPr marL="0" lvl="0" indent="0" algn="l" defTabSz="1111250">
            <a:lnSpc>
              <a:spcPct val="90000"/>
            </a:lnSpc>
            <a:spcBef>
              <a:spcPct val="0"/>
            </a:spcBef>
            <a:spcAft>
              <a:spcPct val="35000"/>
            </a:spcAft>
            <a:buNone/>
          </a:pPr>
          <a:r>
            <a:rPr lang="en-US" sz="2500" kern="1200" dirty="0"/>
            <a:t>What is </a:t>
          </a:r>
          <a:r>
            <a:rPr lang="en-US" sz="2500" i="1" kern="1200" dirty="0" err="1"/>
            <a:t>antapologia</a:t>
          </a:r>
          <a:r>
            <a:rPr lang="en-US" sz="2500" i="1" kern="1200" dirty="0"/>
            <a:t>?</a:t>
          </a:r>
          <a:endParaRPr lang="en-US" sz="2500" kern="1200" dirty="0"/>
        </a:p>
      </dsp:txBody>
      <dsp:txXfrm>
        <a:off x="555773" y="58288"/>
        <a:ext cx="7204413" cy="665948"/>
      </dsp:txXfrm>
    </dsp:sp>
    <dsp:sp modelId="{6BDC3DE0-1058-8149-9688-2A27B0A932B8}">
      <dsp:nvSpPr>
        <dsp:cNvPr id="0" name=""/>
        <dsp:cNvSpPr/>
      </dsp:nvSpPr>
      <dsp:spPr>
        <a:xfrm>
          <a:off x="0" y="1525262"/>
          <a:ext cx="10394950" cy="630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FC4A70-CA2D-5B40-8D19-FDA14E26966B}">
      <dsp:nvSpPr>
        <dsp:cNvPr id="0" name=""/>
        <dsp:cNvSpPr/>
      </dsp:nvSpPr>
      <dsp:spPr>
        <a:xfrm>
          <a:off x="519747" y="1156262"/>
          <a:ext cx="7276465" cy="738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5033" tIns="0" rIns="275033" bIns="0" numCol="1" spcCol="1270" anchor="ctr" anchorCtr="0">
          <a:noAutofit/>
        </a:bodyPr>
        <a:lstStyle/>
        <a:p>
          <a:pPr marL="0" lvl="0" indent="0" algn="l" defTabSz="1111250">
            <a:lnSpc>
              <a:spcPct val="90000"/>
            </a:lnSpc>
            <a:spcBef>
              <a:spcPct val="0"/>
            </a:spcBef>
            <a:spcAft>
              <a:spcPct val="35000"/>
            </a:spcAft>
            <a:buNone/>
          </a:pPr>
          <a:r>
            <a:rPr lang="en-US" sz="2500" kern="1200" dirty="0"/>
            <a:t>Why is it important?</a:t>
          </a:r>
        </a:p>
      </dsp:txBody>
      <dsp:txXfrm>
        <a:off x="555773" y="1192288"/>
        <a:ext cx="7204413" cy="665948"/>
      </dsp:txXfrm>
    </dsp:sp>
    <dsp:sp modelId="{B8E91F5E-5CBC-4249-A5D0-9C391D8E931F}">
      <dsp:nvSpPr>
        <dsp:cNvPr id="0" name=""/>
        <dsp:cNvSpPr/>
      </dsp:nvSpPr>
      <dsp:spPr>
        <a:xfrm>
          <a:off x="0" y="2659262"/>
          <a:ext cx="10394950" cy="630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9B39B9-850F-F946-91AA-CFD65308C702}">
      <dsp:nvSpPr>
        <dsp:cNvPr id="0" name=""/>
        <dsp:cNvSpPr/>
      </dsp:nvSpPr>
      <dsp:spPr>
        <a:xfrm>
          <a:off x="519747" y="2290262"/>
          <a:ext cx="7276465" cy="738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5033" tIns="0" rIns="275033" bIns="0" numCol="1" spcCol="1270" anchor="ctr" anchorCtr="0">
          <a:noAutofit/>
        </a:bodyPr>
        <a:lstStyle/>
        <a:p>
          <a:pPr marL="0" lvl="0" indent="0" algn="l" defTabSz="1111250">
            <a:lnSpc>
              <a:spcPct val="90000"/>
            </a:lnSpc>
            <a:spcBef>
              <a:spcPct val="0"/>
            </a:spcBef>
            <a:spcAft>
              <a:spcPct val="35000"/>
            </a:spcAft>
            <a:buNone/>
          </a:pPr>
          <a:r>
            <a:rPr lang="en-US" sz="2500" kern="1200" dirty="0"/>
            <a:t>Why does it need its own theory?</a:t>
          </a:r>
        </a:p>
      </dsp:txBody>
      <dsp:txXfrm>
        <a:off x="555773" y="2326288"/>
        <a:ext cx="7204413" cy="6659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3636F-0EAD-FD41-A401-B98655C46DA1}">
      <dsp:nvSpPr>
        <dsp:cNvPr id="0" name=""/>
        <dsp:cNvSpPr/>
      </dsp:nvSpPr>
      <dsp:spPr>
        <a:xfrm>
          <a:off x="1448202" y="440065"/>
          <a:ext cx="6073271" cy="118316"/>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0F5116D-E87F-D443-8992-50E93839A1BA}">
      <dsp:nvSpPr>
        <dsp:cNvPr id="0" name=""/>
        <dsp:cNvSpPr/>
      </dsp:nvSpPr>
      <dsp:spPr>
        <a:xfrm>
          <a:off x="228597" y="0"/>
          <a:ext cx="10058424" cy="103749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1081" tIns="0" rIns="281081" bIns="0" numCol="1" spcCol="1270" anchor="ctr" anchorCtr="0">
          <a:noAutofit/>
        </a:bodyPr>
        <a:lstStyle/>
        <a:p>
          <a:pPr marL="0" lvl="0" indent="0" algn="l" defTabSz="889000">
            <a:lnSpc>
              <a:spcPct val="90000"/>
            </a:lnSpc>
            <a:spcBef>
              <a:spcPct val="0"/>
            </a:spcBef>
            <a:spcAft>
              <a:spcPct val="35000"/>
            </a:spcAft>
            <a:buNone/>
          </a:pPr>
          <a:r>
            <a:rPr lang="en-US" sz="2000" kern="1200" dirty="0"/>
            <a:t>Pointing out concessions in the apologia made it harder for Gibson to backtrack from earlier statements</a:t>
          </a:r>
        </a:p>
      </dsp:txBody>
      <dsp:txXfrm>
        <a:off x="279243" y="50646"/>
        <a:ext cx="9957132" cy="936200"/>
      </dsp:txXfrm>
    </dsp:sp>
    <dsp:sp modelId="{DA131172-FB0A-9A4C-B848-035633DE5B2F}">
      <dsp:nvSpPr>
        <dsp:cNvPr id="0" name=""/>
        <dsp:cNvSpPr/>
      </dsp:nvSpPr>
      <dsp:spPr>
        <a:xfrm>
          <a:off x="1045038" y="1957190"/>
          <a:ext cx="6597649" cy="91244"/>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3C685E-E5F9-BF4E-A52D-8E8308FAA36D}">
      <dsp:nvSpPr>
        <dsp:cNvPr id="0" name=""/>
        <dsp:cNvSpPr/>
      </dsp:nvSpPr>
      <dsp:spPr>
        <a:xfrm>
          <a:off x="228597" y="1178467"/>
          <a:ext cx="10057161" cy="96819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1081" tIns="0" rIns="281081" bIns="0" numCol="1" spcCol="1270" anchor="ctr" anchorCtr="0">
          <a:noAutofit/>
        </a:bodyPr>
        <a:lstStyle/>
        <a:p>
          <a:pPr marL="0" lvl="0" indent="0" algn="l" defTabSz="889000">
            <a:lnSpc>
              <a:spcPct val="90000"/>
            </a:lnSpc>
            <a:spcBef>
              <a:spcPct val="0"/>
            </a:spcBef>
            <a:spcAft>
              <a:spcPct val="35000"/>
            </a:spcAft>
            <a:buNone/>
          </a:pPr>
          <a:r>
            <a:rPr lang="en-US" sz="2000" kern="1200" dirty="0"/>
            <a:t>Arguing the </a:t>
          </a:r>
          <a:r>
            <a:rPr lang="en-US" sz="2000" i="1" kern="1200" dirty="0"/>
            <a:t>apologia  </a:t>
          </a:r>
          <a:r>
            <a:rPr lang="en-US" sz="2000" i="0" kern="1200" dirty="0"/>
            <a:t>was incomplete would prevent Gibson from fixing his image with a few simple press releases.  He would have to show changes to his character over years of effort.</a:t>
          </a:r>
          <a:endParaRPr lang="en-US" sz="2000" kern="1200" dirty="0"/>
        </a:p>
      </dsp:txBody>
      <dsp:txXfrm>
        <a:off x="275860" y="1225730"/>
        <a:ext cx="9962635" cy="873666"/>
      </dsp:txXfrm>
    </dsp:sp>
    <dsp:sp modelId="{D714F529-3D4E-2B4F-B844-B7279F2C96D8}">
      <dsp:nvSpPr>
        <dsp:cNvPr id="0" name=""/>
        <dsp:cNvSpPr/>
      </dsp:nvSpPr>
      <dsp:spPr>
        <a:xfrm>
          <a:off x="1926793" y="2797669"/>
          <a:ext cx="5681474" cy="469667"/>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3A6BD6-5223-2643-BA60-8F0149B3A1B2}">
      <dsp:nvSpPr>
        <dsp:cNvPr id="0" name=""/>
        <dsp:cNvSpPr/>
      </dsp:nvSpPr>
      <dsp:spPr>
        <a:xfrm>
          <a:off x="223681" y="2294086"/>
          <a:ext cx="10103015" cy="123632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1081" tIns="0" rIns="281081" bIns="0" numCol="1" spcCol="1270" anchor="ctr" anchorCtr="0">
          <a:noAutofit/>
        </a:bodyPr>
        <a:lstStyle/>
        <a:p>
          <a:pPr marL="0" lvl="0" indent="0" algn="l" defTabSz="889000">
            <a:lnSpc>
              <a:spcPct val="90000"/>
            </a:lnSpc>
            <a:spcBef>
              <a:spcPct val="0"/>
            </a:spcBef>
            <a:spcAft>
              <a:spcPct val="35000"/>
            </a:spcAft>
            <a:buNone/>
          </a:pPr>
          <a:r>
            <a:rPr lang="en-US" sz="2000" kern="1200" dirty="0"/>
            <a:t>Arguing that harm comes from the </a:t>
          </a:r>
          <a:r>
            <a:rPr lang="en-US" sz="2000" i="1" kern="1200" dirty="0"/>
            <a:t>apologia </a:t>
          </a:r>
          <a:r>
            <a:rPr lang="en-US" sz="2000" i="0" kern="1200" dirty="0"/>
            <a:t> itself is important because it establishes that Gibson can do even more harm with his language choices in addition to his initial racist words.</a:t>
          </a:r>
          <a:endParaRPr lang="en-US" sz="2000" kern="1200" dirty="0"/>
        </a:p>
      </dsp:txBody>
      <dsp:txXfrm>
        <a:off x="284033" y="2354438"/>
        <a:ext cx="9982311" cy="1115620"/>
      </dsp:txXfrm>
    </dsp:sp>
    <dsp:sp modelId="{FAFAE92B-31E5-FB4E-9A90-7C523D0F5D8A}">
      <dsp:nvSpPr>
        <dsp:cNvPr id="0" name=""/>
        <dsp:cNvSpPr/>
      </dsp:nvSpPr>
      <dsp:spPr>
        <a:xfrm>
          <a:off x="3004446" y="4136965"/>
          <a:ext cx="2067342" cy="134822"/>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73F366-3F8B-BD45-AE4D-F89E058063B7}">
      <dsp:nvSpPr>
        <dsp:cNvPr id="0" name=""/>
        <dsp:cNvSpPr/>
      </dsp:nvSpPr>
      <dsp:spPr>
        <a:xfrm>
          <a:off x="209156" y="3691082"/>
          <a:ext cx="9984922" cy="86802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1081" tIns="0" rIns="281081" bIns="0" numCol="1" spcCol="1270" anchor="ctr" anchorCtr="0">
          <a:noAutofit/>
        </a:bodyPr>
        <a:lstStyle/>
        <a:p>
          <a:pPr marL="0" lvl="0" indent="0" algn="l" defTabSz="889000">
            <a:lnSpc>
              <a:spcPct val="90000"/>
            </a:lnSpc>
            <a:spcBef>
              <a:spcPct val="0"/>
            </a:spcBef>
            <a:spcAft>
              <a:spcPct val="35000"/>
            </a:spcAft>
            <a:buNone/>
          </a:pPr>
          <a:r>
            <a:rPr lang="en-US" sz="2000" kern="1200" dirty="0"/>
            <a:t>Attributing motive was effective because it called into question Gibson’s sincerity and whether he had ownership over his own </a:t>
          </a:r>
          <a:r>
            <a:rPr lang="en-US" sz="2000" i="1" kern="1200" dirty="0"/>
            <a:t>apologia.</a:t>
          </a:r>
          <a:endParaRPr lang="en-US" sz="2000" kern="1200" dirty="0"/>
        </a:p>
      </dsp:txBody>
      <dsp:txXfrm>
        <a:off x="251529" y="3733455"/>
        <a:ext cx="9900176" cy="7832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3636F-0EAD-FD41-A401-B98655C46DA1}">
      <dsp:nvSpPr>
        <dsp:cNvPr id="0" name=""/>
        <dsp:cNvSpPr/>
      </dsp:nvSpPr>
      <dsp:spPr>
        <a:xfrm>
          <a:off x="1448202" y="468794"/>
          <a:ext cx="6073271" cy="118316"/>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0F5116D-E87F-D443-8992-50E93839A1BA}">
      <dsp:nvSpPr>
        <dsp:cNvPr id="0" name=""/>
        <dsp:cNvSpPr/>
      </dsp:nvSpPr>
      <dsp:spPr>
        <a:xfrm>
          <a:off x="228597" y="0"/>
          <a:ext cx="10058424" cy="103749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1081" tIns="0" rIns="281081" bIns="0" numCol="1" spcCol="1270" anchor="ctr" anchorCtr="0">
          <a:noAutofit/>
        </a:bodyPr>
        <a:lstStyle/>
        <a:p>
          <a:pPr marL="0" lvl="0" indent="0" algn="l" defTabSz="889000">
            <a:lnSpc>
              <a:spcPct val="90000"/>
            </a:lnSpc>
            <a:spcBef>
              <a:spcPct val="0"/>
            </a:spcBef>
            <a:spcAft>
              <a:spcPct val="35000"/>
            </a:spcAft>
            <a:buNone/>
          </a:pPr>
          <a:r>
            <a:rPr lang="en-US" sz="2000" kern="1200" dirty="0"/>
            <a:t>Racism might be one of the hardest offenses to repair. Perhaps there was nothing Gibson could have done to repair his image.</a:t>
          </a:r>
        </a:p>
      </dsp:txBody>
      <dsp:txXfrm>
        <a:off x="279243" y="50646"/>
        <a:ext cx="9957132" cy="936200"/>
      </dsp:txXfrm>
    </dsp:sp>
    <dsp:sp modelId="{DA131172-FB0A-9A4C-B848-035633DE5B2F}">
      <dsp:nvSpPr>
        <dsp:cNvPr id="0" name=""/>
        <dsp:cNvSpPr/>
      </dsp:nvSpPr>
      <dsp:spPr>
        <a:xfrm>
          <a:off x="1045038" y="1985919"/>
          <a:ext cx="6597649" cy="91244"/>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3C685E-E5F9-BF4E-A52D-8E8308FAA36D}">
      <dsp:nvSpPr>
        <dsp:cNvPr id="0" name=""/>
        <dsp:cNvSpPr/>
      </dsp:nvSpPr>
      <dsp:spPr>
        <a:xfrm>
          <a:off x="228597" y="1207196"/>
          <a:ext cx="10057161" cy="96819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1081" tIns="0" rIns="281081" bIns="0" numCol="1" spcCol="1270" anchor="ctr" anchorCtr="0">
          <a:noAutofit/>
        </a:bodyPr>
        <a:lstStyle/>
        <a:p>
          <a:pPr marL="0" lvl="0" indent="0" algn="l" defTabSz="889000">
            <a:lnSpc>
              <a:spcPct val="90000"/>
            </a:lnSpc>
            <a:spcBef>
              <a:spcPct val="0"/>
            </a:spcBef>
            <a:spcAft>
              <a:spcPct val="35000"/>
            </a:spcAft>
            <a:buNone/>
          </a:pPr>
          <a:r>
            <a:rPr lang="en-US" sz="2000" kern="1200" dirty="0"/>
            <a:t>Because Gibson was a huge movie star, he needed to repair his image with multiple audiences and not just the Jewish community.</a:t>
          </a:r>
        </a:p>
      </dsp:txBody>
      <dsp:txXfrm>
        <a:off x="275860" y="1254459"/>
        <a:ext cx="9962635" cy="873666"/>
      </dsp:txXfrm>
    </dsp:sp>
    <dsp:sp modelId="{D714F529-3D4E-2B4F-B844-B7279F2C96D8}">
      <dsp:nvSpPr>
        <dsp:cNvPr id="0" name=""/>
        <dsp:cNvSpPr/>
      </dsp:nvSpPr>
      <dsp:spPr>
        <a:xfrm>
          <a:off x="1926793" y="2826399"/>
          <a:ext cx="5681474" cy="469667"/>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3A6BD6-5223-2643-BA60-8F0149B3A1B2}">
      <dsp:nvSpPr>
        <dsp:cNvPr id="0" name=""/>
        <dsp:cNvSpPr/>
      </dsp:nvSpPr>
      <dsp:spPr>
        <a:xfrm>
          <a:off x="223681" y="2322815"/>
          <a:ext cx="10103015" cy="123632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1081" tIns="0" rIns="281081" bIns="0" numCol="1" spcCol="1270" anchor="ctr" anchorCtr="0">
          <a:noAutofit/>
        </a:bodyPr>
        <a:lstStyle/>
        <a:p>
          <a:pPr marL="0" lvl="0" indent="0" algn="l" defTabSz="889000">
            <a:lnSpc>
              <a:spcPct val="90000"/>
            </a:lnSpc>
            <a:spcBef>
              <a:spcPct val="0"/>
            </a:spcBef>
            <a:spcAft>
              <a:spcPct val="35000"/>
            </a:spcAft>
            <a:buNone/>
          </a:pPr>
          <a:r>
            <a:rPr lang="en-US" sz="2000" kern="1200" dirty="0"/>
            <a:t>In a public opinion poll taken five days after Gibson’s first statement, participants were asked if they thought Mel Gibson was anti-Semitic or prejudiced against Jews. The majority (52%) felt that Gibson was not anti-Semitic, whereas 24 % had no opinion and 23% felt the actor was anti-Semitic.</a:t>
          </a:r>
        </a:p>
      </dsp:txBody>
      <dsp:txXfrm>
        <a:off x="284033" y="2383167"/>
        <a:ext cx="9982311" cy="1115620"/>
      </dsp:txXfrm>
    </dsp:sp>
    <dsp:sp modelId="{FAFAE92B-31E5-FB4E-9A90-7C523D0F5D8A}">
      <dsp:nvSpPr>
        <dsp:cNvPr id="0" name=""/>
        <dsp:cNvSpPr/>
      </dsp:nvSpPr>
      <dsp:spPr>
        <a:xfrm>
          <a:off x="3004446" y="4553590"/>
          <a:ext cx="2067342" cy="134822"/>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73F366-3F8B-BD45-AE4D-F89E058063B7}">
      <dsp:nvSpPr>
        <dsp:cNvPr id="0" name=""/>
        <dsp:cNvSpPr/>
      </dsp:nvSpPr>
      <dsp:spPr>
        <a:xfrm>
          <a:off x="209156" y="3719812"/>
          <a:ext cx="9984922" cy="125591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1081" tIns="0" rIns="281081" bIns="0" numCol="1" spcCol="1270" anchor="ctr" anchorCtr="0">
          <a:noAutofit/>
        </a:bodyPr>
        <a:lstStyle/>
        <a:p>
          <a:pPr marL="0" lvl="0" indent="0" algn="l" defTabSz="889000">
            <a:lnSpc>
              <a:spcPct val="90000"/>
            </a:lnSpc>
            <a:spcBef>
              <a:spcPct val="0"/>
            </a:spcBef>
            <a:spcAft>
              <a:spcPct val="35000"/>
            </a:spcAft>
            <a:buNone/>
          </a:pPr>
          <a:r>
            <a:rPr lang="en-US" sz="2000" kern="1200" dirty="0"/>
            <a:t>In a poll conducted 11 days after Gibson’s first press release, participants were asked which part of the Mel Gibson incident they thought was the most offensive. The majority (50%) felt that the drunk driving was the worst part of the incident, while only 16% thought that Gibson’s comments about the Jews were the worst part.</a:t>
          </a:r>
        </a:p>
      </dsp:txBody>
      <dsp:txXfrm>
        <a:off x="270465" y="3781121"/>
        <a:ext cx="9862304" cy="1133301"/>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F7AFFB9B-9FB8-469E-96F9-4D32314110B6}" type="datetimeFigureOut">
              <a:rPr lang="en-US" dirty="0"/>
              <a:t>7/27/26</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41D2AC3-6A0B-4169-B1EA-E3AE8B351BDD}" type="datetimeFigureOut">
              <a:rPr lang="en-US" dirty="0"/>
              <a:t>7/27/26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4B9363-8B87-41B7-9F8E-64519CBB8F34}" type="datetimeFigureOut">
              <a:rPr lang="en-US" dirty="0"/>
              <a:t>7/27/26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AEF5746-5284-4951-9F37-7AE924EDBCB7}" type="datetimeFigureOut">
              <a:rPr lang="en-US" dirty="0"/>
              <a:t>7/27/26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398B29-7265-4A65-A2A4-6703C057B7C1}" type="datetimeFigureOut">
              <a:rPr lang="en-US" dirty="0"/>
              <a:t>7/27/26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28FBA082-94DF-4C4B-A041-6624924AB0A8}" type="datetimeFigureOut">
              <a:rPr lang="en-US" dirty="0"/>
              <a:t>7/27/26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27686C4-3AB5-4E0C-86CA-FB108C350AA9}" type="datetimeFigureOut">
              <a:rPr lang="en-US" dirty="0"/>
              <a:t>7/27/26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dirty="0"/>
              <a:t>7/27/26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dirty="0"/>
              <a:t>7/27/26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t>7/27/26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7F47CF-67C9-420C-80A5-E2069FF0C2DF}" type="datetimeFigureOut">
              <a:rPr lang="en-US" dirty="0"/>
              <a:t>7/27/26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dirty="0"/>
              <a:t>7/27/26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dirty="0"/>
              <a:t>7/27/26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dirty="0"/>
              <a:t>7/27/26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dirty="0"/>
              <a:t>7/27/26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C3BFE2-83B7-4B0A-B9D3-AB28331082B3}" type="datetimeFigureOut">
              <a:rPr lang="en-US" dirty="0"/>
              <a:t>7/27/26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2EF78E3-FDA3-4D28-AAA2-0B81F349A39D}" type="datetimeFigureOut">
              <a:rPr lang="en-US" dirty="0"/>
              <a:t>7/27/26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C35BB1C6-BF8F-4481-8AB2-603A1C8A906A}" type="datetimeFigureOut">
              <a:rPr lang="en-US" dirty="0"/>
              <a:t>7/27/26</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0F27B-F5B0-164D-9F3E-505E8D0D3537}"/>
              </a:ext>
            </a:extLst>
          </p:cNvPr>
          <p:cNvSpPr>
            <a:spLocks noGrp="1"/>
          </p:cNvSpPr>
          <p:nvPr>
            <p:ph type="ctrTitle"/>
          </p:nvPr>
        </p:nvSpPr>
        <p:spPr>
          <a:xfrm rot="21420000">
            <a:off x="958339" y="1555283"/>
            <a:ext cx="9755187" cy="2766528"/>
          </a:xfrm>
        </p:spPr>
        <p:txBody>
          <a:bodyPr>
            <a:noAutofit/>
          </a:bodyPr>
          <a:lstStyle/>
          <a:p>
            <a:pPr algn="ctr"/>
            <a:r>
              <a:rPr lang="en-US" sz="6000" dirty="0"/>
              <a:t>Jewish </a:t>
            </a:r>
            <a:r>
              <a:rPr lang="en-US" sz="6000" i="1" dirty="0" err="1"/>
              <a:t>Antapologia</a:t>
            </a:r>
            <a:r>
              <a:rPr lang="en-US" sz="6000" i="1" dirty="0"/>
              <a:t>  </a:t>
            </a:r>
            <a:r>
              <a:rPr lang="en-US" sz="6000" dirty="0"/>
              <a:t>in response to Mel </a:t>
            </a:r>
            <a:r>
              <a:rPr lang="en-US" sz="6000" dirty="0" err="1"/>
              <a:t>gibson’s</a:t>
            </a:r>
            <a:r>
              <a:rPr lang="en-US" sz="6000" dirty="0"/>
              <a:t> </a:t>
            </a:r>
            <a:r>
              <a:rPr lang="en-US" sz="6000" i="1" dirty="0"/>
              <a:t>Apologia</a:t>
            </a:r>
            <a:endParaRPr lang="en-US" sz="6000" dirty="0"/>
          </a:p>
        </p:txBody>
      </p:sp>
    </p:spTree>
    <p:extLst>
      <p:ext uri="{BB962C8B-B14F-4D97-AF65-F5344CB8AC3E}">
        <p14:creationId xmlns:p14="http://schemas.microsoft.com/office/powerpoint/2010/main" val="620891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3AA34-B71A-EF4C-A6E4-DF3E4B492FE6}"/>
              </a:ext>
            </a:extLst>
          </p:cNvPr>
          <p:cNvSpPr>
            <a:spLocks noGrp="1"/>
          </p:cNvSpPr>
          <p:nvPr>
            <p:ph type="title"/>
          </p:nvPr>
        </p:nvSpPr>
        <p:spPr/>
        <p:txBody>
          <a:bodyPr/>
          <a:lstStyle/>
          <a:p>
            <a:r>
              <a:rPr lang="en-US" dirty="0"/>
              <a:t>Response to Gibson’s Image Repair</a:t>
            </a:r>
          </a:p>
        </p:txBody>
      </p:sp>
      <p:graphicFrame>
        <p:nvGraphicFramePr>
          <p:cNvPr id="5" name="Content Placeholder 4">
            <a:extLst>
              <a:ext uri="{FF2B5EF4-FFF2-40B4-BE49-F238E27FC236}">
                <a16:creationId xmlns:a16="http://schemas.microsoft.com/office/drawing/2014/main" id="{BF533626-F576-EA4C-8ECF-635053DE6669}"/>
              </a:ext>
            </a:extLst>
          </p:cNvPr>
          <p:cNvGraphicFramePr>
            <a:graphicFrameLocks noGrp="1"/>
          </p:cNvGraphicFramePr>
          <p:nvPr>
            <p:ph sz="quarter" idx="13"/>
            <p:extLst>
              <p:ext uri="{D42A27DB-BD31-4B8C-83A1-F6EECF244321}">
                <p14:modId xmlns:p14="http://schemas.microsoft.com/office/powerpoint/2010/main" val="3445838422"/>
              </p:ext>
            </p:extLst>
          </p:nvPr>
        </p:nvGraphicFramePr>
        <p:xfrm>
          <a:off x="685800" y="2063750"/>
          <a:ext cx="10394950" cy="3311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9573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BFF4D-CF75-CF4E-B5F2-F08E03349C7C}"/>
              </a:ext>
            </a:extLst>
          </p:cNvPr>
          <p:cNvSpPr>
            <a:spLocks noGrp="1"/>
          </p:cNvSpPr>
          <p:nvPr>
            <p:ph type="title"/>
          </p:nvPr>
        </p:nvSpPr>
        <p:spPr/>
        <p:txBody>
          <a:bodyPr/>
          <a:lstStyle/>
          <a:p>
            <a:r>
              <a:rPr lang="en-US" i="1" dirty="0" err="1"/>
              <a:t>Antapologia</a:t>
            </a:r>
            <a:r>
              <a:rPr lang="en-US" i="1" dirty="0"/>
              <a:t>  Strategies</a:t>
            </a:r>
          </a:p>
        </p:txBody>
      </p:sp>
      <p:graphicFrame>
        <p:nvGraphicFramePr>
          <p:cNvPr id="4" name="Table 4">
            <a:extLst>
              <a:ext uri="{FF2B5EF4-FFF2-40B4-BE49-F238E27FC236}">
                <a16:creationId xmlns:a16="http://schemas.microsoft.com/office/drawing/2014/main" id="{0B020FA7-81AF-DC47-813B-8C7F59B8FFB4}"/>
              </a:ext>
            </a:extLst>
          </p:cNvPr>
          <p:cNvGraphicFramePr>
            <a:graphicFrameLocks noGrp="1"/>
          </p:cNvGraphicFramePr>
          <p:nvPr>
            <p:ph sz="quarter" idx="13"/>
            <p:extLst>
              <p:ext uri="{D42A27DB-BD31-4B8C-83A1-F6EECF244321}">
                <p14:modId xmlns:p14="http://schemas.microsoft.com/office/powerpoint/2010/main" val="4210683064"/>
              </p:ext>
            </p:extLst>
          </p:nvPr>
        </p:nvGraphicFramePr>
        <p:xfrm>
          <a:off x="304800" y="2063750"/>
          <a:ext cx="11016342" cy="2296160"/>
        </p:xfrm>
        <a:graphic>
          <a:graphicData uri="http://schemas.openxmlformats.org/drawingml/2006/table">
            <a:tbl>
              <a:tblPr firstRow="1" bandRow="1">
                <a:tableStyleId>{5C22544A-7EE6-4342-B048-85BDC9FD1C3A}</a:tableStyleId>
              </a:tblPr>
              <a:tblGrid>
                <a:gridCol w="3672114">
                  <a:extLst>
                    <a:ext uri="{9D8B030D-6E8A-4147-A177-3AD203B41FA5}">
                      <a16:colId xmlns:a16="http://schemas.microsoft.com/office/drawing/2014/main" val="3937600675"/>
                    </a:ext>
                  </a:extLst>
                </a:gridCol>
                <a:gridCol w="3672114">
                  <a:extLst>
                    <a:ext uri="{9D8B030D-6E8A-4147-A177-3AD203B41FA5}">
                      <a16:colId xmlns:a16="http://schemas.microsoft.com/office/drawing/2014/main" val="661476615"/>
                    </a:ext>
                  </a:extLst>
                </a:gridCol>
                <a:gridCol w="3672114">
                  <a:extLst>
                    <a:ext uri="{9D8B030D-6E8A-4147-A177-3AD203B41FA5}">
                      <a16:colId xmlns:a16="http://schemas.microsoft.com/office/drawing/2014/main" val="1109990580"/>
                    </a:ext>
                  </a:extLst>
                </a:gridCol>
              </a:tblGrid>
              <a:tr h="370840">
                <a:tc>
                  <a:txBody>
                    <a:bodyPr/>
                    <a:lstStyle/>
                    <a:p>
                      <a:r>
                        <a:rPr lang="en-US" dirty="0"/>
                        <a:t>Strategy</a:t>
                      </a:r>
                    </a:p>
                  </a:txBody>
                  <a:tcPr/>
                </a:tc>
                <a:tc>
                  <a:txBody>
                    <a:bodyPr/>
                    <a:lstStyle/>
                    <a:p>
                      <a:r>
                        <a:rPr lang="en-US" dirty="0"/>
                        <a:t>Key Characteristic</a:t>
                      </a:r>
                    </a:p>
                  </a:txBody>
                  <a:tcPr/>
                </a:tc>
                <a:tc>
                  <a:txBody>
                    <a:bodyPr/>
                    <a:lstStyle/>
                    <a:p>
                      <a:r>
                        <a:rPr lang="en-US" dirty="0"/>
                        <a:t>Example</a:t>
                      </a:r>
                    </a:p>
                  </a:txBody>
                  <a:tcPr/>
                </a:tc>
                <a:extLst>
                  <a:ext uri="{0D108BD9-81ED-4DB2-BD59-A6C34878D82A}">
                    <a16:rowId xmlns:a16="http://schemas.microsoft.com/office/drawing/2014/main" val="2263761868"/>
                  </a:ext>
                </a:extLst>
              </a:tr>
              <a:tr h="370840">
                <a:tc>
                  <a:txBody>
                    <a:bodyPr/>
                    <a:lstStyle/>
                    <a:p>
                      <a:r>
                        <a:rPr lang="en-US" dirty="0"/>
                        <a:t>Strengthening the </a:t>
                      </a:r>
                      <a:r>
                        <a:rPr lang="en-US" i="1" dirty="0" err="1"/>
                        <a:t>Kategoria</a:t>
                      </a:r>
                      <a:r>
                        <a:rPr lang="en-US" i="1" dirty="0"/>
                        <a:t> </a:t>
                      </a:r>
                      <a:r>
                        <a:rPr lang="en-US" i="0" dirty="0"/>
                        <a:t> (attack)</a:t>
                      </a:r>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648649738"/>
                  </a:ext>
                </a:extLst>
              </a:tr>
              <a:tr h="370840">
                <a:tc>
                  <a:txBody>
                    <a:bodyPr/>
                    <a:lstStyle/>
                    <a:p>
                      <a:r>
                        <a:rPr lang="en-US" dirty="0"/>
                        <a:t>Identify Concessions</a:t>
                      </a:r>
                    </a:p>
                  </a:txBody>
                  <a:tcPr/>
                </a:tc>
                <a:tc>
                  <a:txBody>
                    <a:bodyPr/>
                    <a:lstStyle/>
                    <a:p>
                      <a:r>
                        <a:rPr lang="en-US" dirty="0"/>
                        <a:t>Shows What the </a:t>
                      </a:r>
                      <a:r>
                        <a:rPr lang="en-US" i="1" dirty="0"/>
                        <a:t>Apologia Admits To</a:t>
                      </a:r>
                      <a:endParaRPr lang="en-US" dirty="0"/>
                    </a:p>
                  </a:txBody>
                  <a:tcPr/>
                </a:tc>
                <a:tc>
                  <a:txBody>
                    <a:bodyPr/>
                    <a:lstStyle/>
                    <a:p>
                      <a:r>
                        <a:rPr lang="en-US" dirty="0"/>
                        <a:t>The man admitted the gun used in the robbery was his.</a:t>
                      </a:r>
                    </a:p>
                  </a:txBody>
                  <a:tcPr/>
                </a:tc>
                <a:extLst>
                  <a:ext uri="{0D108BD9-81ED-4DB2-BD59-A6C34878D82A}">
                    <a16:rowId xmlns:a16="http://schemas.microsoft.com/office/drawing/2014/main" val="70029877"/>
                  </a:ext>
                </a:extLst>
              </a:tr>
              <a:tr h="370840">
                <a:tc>
                  <a:txBody>
                    <a:bodyPr/>
                    <a:lstStyle/>
                    <a:p>
                      <a:r>
                        <a:rPr lang="en-US" dirty="0"/>
                        <a:t>Refine the Attack</a:t>
                      </a:r>
                    </a:p>
                  </a:txBody>
                  <a:tcPr/>
                </a:tc>
                <a:tc>
                  <a:txBody>
                    <a:bodyPr/>
                    <a:lstStyle/>
                    <a:p>
                      <a:r>
                        <a:rPr lang="en-US" dirty="0"/>
                        <a:t>Modifies the Attack to Make It Stronger</a:t>
                      </a:r>
                    </a:p>
                  </a:txBody>
                  <a:tcPr/>
                </a:tc>
                <a:tc>
                  <a:txBody>
                    <a:bodyPr/>
                    <a:lstStyle/>
                    <a:p>
                      <a:r>
                        <a:rPr lang="en-US" dirty="0"/>
                        <a:t>You didn’t just damage my windshield, as I initially said, but also the headlights</a:t>
                      </a:r>
                    </a:p>
                  </a:txBody>
                  <a:tcPr/>
                </a:tc>
                <a:extLst>
                  <a:ext uri="{0D108BD9-81ED-4DB2-BD59-A6C34878D82A}">
                    <a16:rowId xmlns:a16="http://schemas.microsoft.com/office/drawing/2014/main" val="3507649503"/>
                  </a:ext>
                </a:extLst>
              </a:tr>
            </a:tbl>
          </a:graphicData>
        </a:graphic>
      </p:graphicFrame>
    </p:spTree>
    <p:extLst>
      <p:ext uri="{BB962C8B-B14F-4D97-AF65-F5344CB8AC3E}">
        <p14:creationId xmlns:p14="http://schemas.microsoft.com/office/powerpoint/2010/main" val="437253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AA4F7-42C3-B648-8BF8-B6D79CE94123}"/>
              </a:ext>
            </a:extLst>
          </p:cNvPr>
          <p:cNvSpPr>
            <a:spLocks noGrp="1"/>
          </p:cNvSpPr>
          <p:nvPr>
            <p:ph type="title"/>
          </p:nvPr>
        </p:nvSpPr>
        <p:spPr>
          <a:xfrm>
            <a:off x="685800" y="0"/>
            <a:ext cx="10396882" cy="1151965"/>
          </a:xfrm>
        </p:spPr>
        <p:txBody>
          <a:bodyPr/>
          <a:lstStyle/>
          <a:p>
            <a:r>
              <a:rPr lang="en-US" i="1" dirty="0" err="1"/>
              <a:t>Antapologia</a:t>
            </a:r>
            <a:r>
              <a:rPr lang="en-US" i="1" dirty="0"/>
              <a:t> </a:t>
            </a:r>
            <a:r>
              <a:rPr lang="en-US" dirty="0"/>
              <a:t> Strategies</a:t>
            </a:r>
            <a:endParaRPr lang="en-US" i="1" dirty="0"/>
          </a:p>
        </p:txBody>
      </p:sp>
      <p:graphicFrame>
        <p:nvGraphicFramePr>
          <p:cNvPr id="5" name="Table 5">
            <a:extLst>
              <a:ext uri="{FF2B5EF4-FFF2-40B4-BE49-F238E27FC236}">
                <a16:creationId xmlns:a16="http://schemas.microsoft.com/office/drawing/2014/main" id="{B268BD76-614F-934F-97D4-F3433C2F1534}"/>
              </a:ext>
            </a:extLst>
          </p:cNvPr>
          <p:cNvGraphicFramePr>
            <a:graphicFrameLocks noGrp="1"/>
          </p:cNvGraphicFramePr>
          <p:nvPr>
            <p:ph sz="quarter" idx="13"/>
            <p:extLst>
              <p:ext uri="{D42A27DB-BD31-4B8C-83A1-F6EECF244321}">
                <p14:modId xmlns:p14="http://schemas.microsoft.com/office/powerpoint/2010/main" val="3652505162"/>
              </p:ext>
            </p:extLst>
          </p:nvPr>
        </p:nvGraphicFramePr>
        <p:xfrm>
          <a:off x="391886" y="1073150"/>
          <a:ext cx="11114313" cy="5618480"/>
        </p:xfrm>
        <a:graphic>
          <a:graphicData uri="http://schemas.openxmlformats.org/drawingml/2006/table">
            <a:tbl>
              <a:tblPr firstRow="1" bandRow="1">
                <a:tableStyleId>{5C22544A-7EE6-4342-B048-85BDC9FD1C3A}</a:tableStyleId>
              </a:tblPr>
              <a:tblGrid>
                <a:gridCol w="3704771">
                  <a:extLst>
                    <a:ext uri="{9D8B030D-6E8A-4147-A177-3AD203B41FA5}">
                      <a16:colId xmlns:a16="http://schemas.microsoft.com/office/drawing/2014/main" val="2399871510"/>
                    </a:ext>
                  </a:extLst>
                </a:gridCol>
                <a:gridCol w="3704771">
                  <a:extLst>
                    <a:ext uri="{9D8B030D-6E8A-4147-A177-3AD203B41FA5}">
                      <a16:colId xmlns:a16="http://schemas.microsoft.com/office/drawing/2014/main" val="2745038104"/>
                    </a:ext>
                  </a:extLst>
                </a:gridCol>
                <a:gridCol w="3704771">
                  <a:extLst>
                    <a:ext uri="{9D8B030D-6E8A-4147-A177-3AD203B41FA5}">
                      <a16:colId xmlns:a16="http://schemas.microsoft.com/office/drawing/2014/main" val="2192263508"/>
                    </a:ext>
                  </a:extLst>
                </a:gridCol>
              </a:tblGrid>
              <a:tr h="370840">
                <a:tc>
                  <a:txBody>
                    <a:bodyPr/>
                    <a:lstStyle/>
                    <a:p>
                      <a:r>
                        <a:rPr lang="en-US" dirty="0"/>
                        <a:t>Strategy</a:t>
                      </a:r>
                    </a:p>
                  </a:txBody>
                  <a:tcPr/>
                </a:tc>
                <a:tc>
                  <a:txBody>
                    <a:bodyPr/>
                    <a:lstStyle/>
                    <a:p>
                      <a:r>
                        <a:rPr lang="en-US" dirty="0"/>
                        <a:t>Key Characteristic </a:t>
                      </a:r>
                    </a:p>
                  </a:txBody>
                  <a:tcPr/>
                </a:tc>
                <a:tc>
                  <a:txBody>
                    <a:bodyPr/>
                    <a:lstStyle/>
                    <a:p>
                      <a:r>
                        <a:rPr lang="en-US" dirty="0"/>
                        <a:t>Example</a:t>
                      </a:r>
                    </a:p>
                  </a:txBody>
                  <a:tcPr/>
                </a:tc>
                <a:extLst>
                  <a:ext uri="{0D108BD9-81ED-4DB2-BD59-A6C34878D82A}">
                    <a16:rowId xmlns:a16="http://schemas.microsoft.com/office/drawing/2014/main" val="3574818730"/>
                  </a:ext>
                </a:extLst>
              </a:tr>
              <a:tr h="370840">
                <a:tc>
                  <a:txBody>
                    <a:bodyPr/>
                    <a:lstStyle/>
                    <a:p>
                      <a:r>
                        <a:rPr lang="en-US" dirty="0"/>
                        <a:t>Weakening the </a:t>
                      </a:r>
                      <a:r>
                        <a:rPr lang="en-US" i="1" dirty="0"/>
                        <a:t>Apologia </a:t>
                      </a:r>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560194880"/>
                  </a:ext>
                </a:extLst>
              </a:tr>
              <a:tr h="370840">
                <a:tc>
                  <a:txBody>
                    <a:bodyPr/>
                    <a:lstStyle/>
                    <a:p>
                      <a:r>
                        <a:rPr lang="en-US" sz="1600" i="1" dirty="0"/>
                        <a:t>Apologia is Untrue</a:t>
                      </a:r>
                    </a:p>
                  </a:txBody>
                  <a:tcPr/>
                </a:tc>
                <a:tc>
                  <a:txBody>
                    <a:bodyPr/>
                    <a:lstStyle/>
                    <a:p>
                      <a:r>
                        <a:rPr lang="en-US" sz="1600" dirty="0"/>
                        <a:t>Part of the Account is Untrue</a:t>
                      </a:r>
                    </a:p>
                  </a:txBody>
                  <a:tcPr/>
                </a:tc>
                <a:tc>
                  <a:txBody>
                    <a:bodyPr/>
                    <a:lstStyle/>
                    <a:p>
                      <a:r>
                        <a:rPr lang="en-US" sz="1600" dirty="0"/>
                        <a:t>He denied he was in the room at the time, but video surveillance shows otherwise.</a:t>
                      </a:r>
                    </a:p>
                  </a:txBody>
                  <a:tcPr/>
                </a:tc>
                <a:extLst>
                  <a:ext uri="{0D108BD9-81ED-4DB2-BD59-A6C34878D82A}">
                    <a16:rowId xmlns:a16="http://schemas.microsoft.com/office/drawing/2014/main" val="1101111094"/>
                  </a:ext>
                </a:extLst>
              </a:tr>
              <a:tr h="370840">
                <a:tc>
                  <a:txBody>
                    <a:bodyPr/>
                    <a:lstStyle/>
                    <a:p>
                      <a:r>
                        <a:rPr lang="en-US" sz="1600" dirty="0"/>
                        <a:t>Contradicted Previous </a:t>
                      </a:r>
                      <a:r>
                        <a:rPr lang="en-US" sz="1600" i="1" dirty="0"/>
                        <a:t>Apologia </a:t>
                      </a:r>
                      <a:r>
                        <a:rPr lang="en-US" sz="1600" i="0" dirty="0"/>
                        <a:t>Strategies</a:t>
                      </a:r>
                      <a:endParaRPr lang="en-US" sz="1600" dirty="0"/>
                    </a:p>
                  </a:txBody>
                  <a:tcPr/>
                </a:tc>
                <a:tc>
                  <a:txBody>
                    <a:bodyPr/>
                    <a:lstStyle/>
                    <a:p>
                      <a:r>
                        <a:rPr lang="en-US" sz="1600" dirty="0"/>
                        <a:t>Current Strategies are Not Consistent with Previous Strategies</a:t>
                      </a:r>
                    </a:p>
                  </a:txBody>
                  <a:tcPr/>
                </a:tc>
                <a:tc>
                  <a:txBody>
                    <a:bodyPr/>
                    <a:lstStyle/>
                    <a:p>
                      <a:r>
                        <a:rPr lang="en-US" sz="1600" dirty="0"/>
                        <a:t>He denied that he punched the man, but later said he was provoked.</a:t>
                      </a:r>
                    </a:p>
                  </a:txBody>
                  <a:tcPr/>
                </a:tc>
                <a:extLst>
                  <a:ext uri="{0D108BD9-81ED-4DB2-BD59-A6C34878D82A}">
                    <a16:rowId xmlns:a16="http://schemas.microsoft.com/office/drawing/2014/main" val="500553501"/>
                  </a:ext>
                </a:extLst>
              </a:tr>
              <a:tr h="370840">
                <a:tc>
                  <a:txBody>
                    <a:bodyPr/>
                    <a:lstStyle/>
                    <a:p>
                      <a:r>
                        <a:rPr lang="en-US" sz="1600" i="1" dirty="0"/>
                        <a:t>Apologia </a:t>
                      </a:r>
                      <a:r>
                        <a:rPr lang="en-US" sz="1600" i="0" dirty="0"/>
                        <a:t>Does Not Take Adequate Responsibility</a:t>
                      </a:r>
                    </a:p>
                  </a:txBody>
                  <a:tcPr/>
                </a:tc>
                <a:tc>
                  <a:txBody>
                    <a:bodyPr/>
                    <a:lstStyle/>
                    <a:p>
                      <a:r>
                        <a:rPr lang="en-US" sz="1600" i="1" dirty="0"/>
                        <a:t>Apologia </a:t>
                      </a:r>
                      <a:r>
                        <a:rPr lang="en-US" sz="1600" i="0" dirty="0"/>
                        <a:t> Does Not Meet the Accuser’s Demands</a:t>
                      </a:r>
                      <a:endParaRPr lang="en-US" sz="1600" i="1" dirty="0"/>
                    </a:p>
                  </a:txBody>
                  <a:tcPr/>
                </a:tc>
                <a:tc>
                  <a:txBody>
                    <a:bodyPr/>
                    <a:lstStyle/>
                    <a:p>
                      <a:r>
                        <a:rPr lang="en-US" sz="1600" dirty="0"/>
                        <a:t>We will accept nothing short of a full apology, yet they continue to evade responsibility.</a:t>
                      </a:r>
                    </a:p>
                  </a:txBody>
                  <a:tcPr/>
                </a:tc>
                <a:extLst>
                  <a:ext uri="{0D108BD9-81ED-4DB2-BD59-A6C34878D82A}">
                    <a16:rowId xmlns:a16="http://schemas.microsoft.com/office/drawing/2014/main" val="293890730"/>
                  </a:ext>
                </a:extLst>
              </a:tr>
              <a:tr h="370840">
                <a:tc>
                  <a:txBody>
                    <a:bodyPr/>
                    <a:lstStyle/>
                    <a:p>
                      <a:r>
                        <a:rPr lang="en-US" sz="1600" i="1" dirty="0"/>
                        <a:t>Apologia </a:t>
                      </a:r>
                      <a:r>
                        <a:rPr lang="en-US" sz="1600" i="0" dirty="0"/>
                        <a:t>Reflects Character Flaws of the Accused</a:t>
                      </a:r>
                      <a:endParaRPr lang="en-US" sz="1600" i="1" dirty="0"/>
                    </a:p>
                  </a:txBody>
                  <a:tcPr/>
                </a:tc>
                <a:tc>
                  <a:txBody>
                    <a:bodyPr/>
                    <a:lstStyle/>
                    <a:p>
                      <a:r>
                        <a:rPr lang="en-US" sz="1600" i="1" dirty="0"/>
                        <a:t>Apologia </a:t>
                      </a:r>
                      <a:r>
                        <a:rPr lang="en-US" sz="1600" i="0" dirty="0"/>
                        <a:t> Highlights Negative Personal Traits of the Accused</a:t>
                      </a:r>
                      <a:endParaRPr lang="en-US" sz="1600" i="1" dirty="0"/>
                    </a:p>
                  </a:txBody>
                  <a:tcPr/>
                </a:tc>
                <a:tc>
                  <a:txBody>
                    <a:bodyPr/>
                    <a:lstStyle/>
                    <a:p>
                      <a:r>
                        <a:rPr lang="en-US" sz="1600" dirty="0"/>
                        <a:t>Only a man devoid of morals would try to blame the victim’s family.</a:t>
                      </a:r>
                    </a:p>
                  </a:txBody>
                  <a:tcPr/>
                </a:tc>
                <a:extLst>
                  <a:ext uri="{0D108BD9-81ED-4DB2-BD59-A6C34878D82A}">
                    <a16:rowId xmlns:a16="http://schemas.microsoft.com/office/drawing/2014/main" val="3291007356"/>
                  </a:ext>
                </a:extLst>
              </a:tr>
              <a:tr h="370840">
                <a:tc>
                  <a:txBody>
                    <a:bodyPr/>
                    <a:lstStyle/>
                    <a:p>
                      <a:r>
                        <a:rPr lang="en-US" sz="1600" dirty="0"/>
                        <a:t>Defense Against Attacks Made in the </a:t>
                      </a:r>
                      <a:r>
                        <a:rPr lang="en-US" sz="1600" i="1" dirty="0"/>
                        <a:t>Apologia</a:t>
                      </a:r>
                      <a:endParaRPr lang="en-US" sz="1600" dirty="0"/>
                    </a:p>
                  </a:txBody>
                  <a:tcPr/>
                </a:tc>
                <a:tc>
                  <a:txBody>
                    <a:bodyPr/>
                    <a:lstStyle/>
                    <a:p>
                      <a:r>
                        <a:rPr lang="en-US" sz="1600" dirty="0"/>
                        <a:t>Accuser Responds to Attacks Made in the </a:t>
                      </a:r>
                      <a:r>
                        <a:rPr lang="en-US" sz="1600" i="1" dirty="0"/>
                        <a:t>Apologia </a:t>
                      </a:r>
                      <a:r>
                        <a:rPr lang="en-US" sz="1600" i="0" dirty="0"/>
                        <a:t> </a:t>
                      </a:r>
                      <a:endParaRPr lang="en-US" sz="1600" dirty="0"/>
                    </a:p>
                  </a:txBody>
                  <a:tcPr/>
                </a:tc>
                <a:tc>
                  <a:txBody>
                    <a:bodyPr/>
                    <a:lstStyle/>
                    <a:p>
                      <a:r>
                        <a:rPr lang="en-US" sz="1600" dirty="0"/>
                        <a:t>She says the attack is motivated by greed, but I’m simply looking for justice.</a:t>
                      </a:r>
                    </a:p>
                  </a:txBody>
                  <a:tcPr/>
                </a:tc>
                <a:extLst>
                  <a:ext uri="{0D108BD9-81ED-4DB2-BD59-A6C34878D82A}">
                    <a16:rowId xmlns:a16="http://schemas.microsoft.com/office/drawing/2014/main" val="1198280740"/>
                  </a:ext>
                </a:extLst>
              </a:tr>
              <a:tr h="370840">
                <a:tc>
                  <a:txBody>
                    <a:bodyPr/>
                    <a:lstStyle/>
                    <a:p>
                      <a:r>
                        <a:rPr lang="en-US" sz="1600" dirty="0"/>
                        <a:t>Harm Will Come from </a:t>
                      </a:r>
                      <a:r>
                        <a:rPr lang="en-US" sz="1600" i="1" dirty="0"/>
                        <a:t>Apologia Itself</a:t>
                      </a:r>
                      <a:endParaRPr lang="en-US" sz="1600" dirty="0"/>
                    </a:p>
                  </a:txBody>
                  <a:tcPr/>
                </a:tc>
                <a:tc>
                  <a:txBody>
                    <a:bodyPr/>
                    <a:lstStyle/>
                    <a:p>
                      <a:r>
                        <a:rPr lang="en-US" sz="1600" dirty="0"/>
                        <a:t>The Discourse Itself Causes Harm in Addition to the Initial Act</a:t>
                      </a:r>
                    </a:p>
                  </a:txBody>
                  <a:tcPr/>
                </a:tc>
                <a:tc>
                  <a:txBody>
                    <a:bodyPr/>
                    <a:lstStyle/>
                    <a:p>
                      <a:r>
                        <a:rPr lang="en-US" sz="1600" dirty="0"/>
                        <a:t>His insincere apology sets a bad example for junior senators.</a:t>
                      </a:r>
                    </a:p>
                  </a:txBody>
                  <a:tcPr/>
                </a:tc>
                <a:extLst>
                  <a:ext uri="{0D108BD9-81ED-4DB2-BD59-A6C34878D82A}">
                    <a16:rowId xmlns:a16="http://schemas.microsoft.com/office/drawing/2014/main" val="3474274988"/>
                  </a:ext>
                </a:extLst>
              </a:tr>
              <a:tr h="370840">
                <a:tc>
                  <a:txBody>
                    <a:bodyPr/>
                    <a:lstStyle/>
                    <a:p>
                      <a:r>
                        <a:rPr lang="en-US" sz="1600" dirty="0"/>
                        <a:t>Arguing Motive Behind the </a:t>
                      </a:r>
                      <a:r>
                        <a:rPr lang="en-US" sz="1600" i="1" dirty="0"/>
                        <a:t>Apologia</a:t>
                      </a:r>
                      <a:endParaRPr lang="en-US" sz="1600" dirty="0"/>
                    </a:p>
                  </a:txBody>
                  <a:tcPr/>
                </a:tc>
                <a:tc>
                  <a:txBody>
                    <a:bodyPr/>
                    <a:lstStyle/>
                    <a:p>
                      <a:r>
                        <a:rPr lang="en-US" sz="1600" dirty="0"/>
                        <a:t>Accuser Argues There are Negative Motivations Behind the </a:t>
                      </a:r>
                      <a:r>
                        <a:rPr lang="en-US" sz="1600" i="1" dirty="0"/>
                        <a:t>Apologia</a:t>
                      </a:r>
                      <a:endParaRPr lang="en-US" sz="1600" dirty="0"/>
                    </a:p>
                  </a:txBody>
                  <a:tcPr/>
                </a:tc>
                <a:tc>
                  <a:txBody>
                    <a:bodyPr/>
                    <a:lstStyle/>
                    <a:p>
                      <a:r>
                        <a:rPr lang="en-US" sz="1600" dirty="0"/>
                        <a:t>You are only admitting responsibility because your staff told you to say this.</a:t>
                      </a:r>
                    </a:p>
                  </a:txBody>
                  <a:tcPr/>
                </a:tc>
                <a:extLst>
                  <a:ext uri="{0D108BD9-81ED-4DB2-BD59-A6C34878D82A}">
                    <a16:rowId xmlns:a16="http://schemas.microsoft.com/office/drawing/2014/main" val="1415790554"/>
                  </a:ext>
                </a:extLst>
              </a:tr>
              <a:tr h="370840">
                <a:tc>
                  <a:txBody>
                    <a:bodyPr/>
                    <a:lstStyle/>
                    <a:p>
                      <a:r>
                        <a:rPr lang="en-US" sz="1600" dirty="0"/>
                        <a:t>Arguing that the </a:t>
                      </a:r>
                      <a:r>
                        <a:rPr lang="en-US" sz="1600" i="1" dirty="0"/>
                        <a:t>Apologia </a:t>
                      </a:r>
                      <a:r>
                        <a:rPr lang="en-US" sz="1600" i="0" dirty="0"/>
                        <a:t> Mirrors Earlier Speeches and/or Events</a:t>
                      </a:r>
                      <a:endParaRPr lang="en-US" sz="1600" dirty="0"/>
                    </a:p>
                  </a:txBody>
                  <a:tcPr/>
                </a:tc>
                <a:tc>
                  <a:txBody>
                    <a:bodyPr/>
                    <a:lstStyle/>
                    <a:p>
                      <a:r>
                        <a:rPr lang="en-US" sz="1600" dirty="0"/>
                        <a:t>The Accuser Says the </a:t>
                      </a:r>
                      <a:r>
                        <a:rPr lang="en-US" sz="1600" i="1" dirty="0"/>
                        <a:t>Apologia </a:t>
                      </a:r>
                      <a:r>
                        <a:rPr lang="en-US" sz="1600" i="0" dirty="0"/>
                        <a:t> is Comparable to Earlier Accounts</a:t>
                      </a:r>
                      <a:endParaRPr lang="en-US" sz="1600" dirty="0"/>
                    </a:p>
                  </a:txBody>
                  <a:tcPr/>
                </a:tc>
                <a:tc>
                  <a:txBody>
                    <a:bodyPr/>
                    <a:lstStyle/>
                    <a:p>
                      <a:r>
                        <a:rPr lang="en-US" sz="1600" dirty="0"/>
                        <a:t>You always say you’re on a trip whenever you plan to meet up with your girlfriend.</a:t>
                      </a:r>
                    </a:p>
                  </a:txBody>
                  <a:tcPr/>
                </a:tc>
                <a:extLst>
                  <a:ext uri="{0D108BD9-81ED-4DB2-BD59-A6C34878D82A}">
                    <a16:rowId xmlns:a16="http://schemas.microsoft.com/office/drawing/2014/main" val="763622813"/>
                  </a:ext>
                </a:extLst>
              </a:tr>
            </a:tbl>
          </a:graphicData>
        </a:graphic>
      </p:graphicFrame>
    </p:spTree>
    <p:extLst>
      <p:ext uri="{BB962C8B-B14F-4D97-AF65-F5344CB8AC3E}">
        <p14:creationId xmlns:p14="http://schemas.microsoft.com/office/powerpoint/2010/main" val="2977807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65D98-CE89-2148-9AF7-EB24874163A7}"/>
              </a:ext>
            </a:extLst>
          </p:cNvPr>
          <p:cNvSpPr>
            <a:spLocks noGrp="1"/>
          </p:cNvSpPr>
          <p:nvPr>
            <p:ph type="title"/>
          </p:nvPr>
        </p:nvSpPr>
        <p:spPr/>
        <p:txBody>
          <a:bodyPr/>
          <a:lstStyle/>
          <a:p>
            <a:r>
              <a:rPr lang="en-US" dirty="0"/>
              <a:t>Jewish </a:t>
            </a:r>
            <a:r>
              <a:rPr lang="en-US" i="1" dirty="0" err="1"/>
              <a:t>Antapologia</a:t>
            </a:r>
            <a:r>
              <a:rPr lang="en-US" i="1" dirty="0"/>
              <a:t>  </a:t>
            </a:r>
            <a:r>
              <a:rPr lang="en-US" dirty="0"/>
              <a:t>Strategies</a:t>
            </a:r>
          </a:p>
        </p:txBody>
      </p:sp>
      <p:sp>
        <p:nvSpPr>
          <p:cNvPr id="3" name="Content Placeholder 2">
            <a:extLst>
              <a:ext uri="{FF2B5EF4-FFF2-40B4-BE49-F238E27FC236}">
                <a16:creationId xmlns:a16="http://schemas.microsoft.com/office/drawing/2014/main" id="{873FABF3-7642-9B4E-9D86-931DC5E51541}"/>
              </a:ext>
            </a:extLst>
          </p:cNvPr>
          <p:cNvSpPr>
            <a:spLocks noGrp="1"/>
          </p:cNvSpPr>
          <p:nvPr>
            <p:ph sz="quarter" idx="13"/>
          </p:nvPr>
        </p:nvSpPr>
        <p:spPr>
          <a:xfrm>
            <a:off x="685800" y="2063397"/>
            <a:ext cx="10394707" cy="440318"/>
          </a:xfrm>
        </p:spPr>
        <p:txBody>
          <a:bodyPr/>
          <a:lstStyle/>
          <a:p>
            <a:pPr marL="0" indent="0">
              <a:buNone/>
            </a:pPr>
            <a:r>
              <a:rPr lang="en-US" dirty="0"/>
              <a:t>Strategy #1: Pointing Out Concession in the </a:t>
            </a:r>
            <a:r>
              <a:rPr lang="en-US" i="1" dirty="0"/>
              <a:t>apologia</a:t>
            </a:r>
            <a:endParaRPr lang="en-US" dirty="0"/>
          </a:p>
        </p:txBody>
      </p:sp>
      <p:grpSp>
        <p:nvGrpSpPr>
          <p:cNvPr id="6" name="Group 5">
            <a:extLst>
              <a:ext uri="{FF2B5EF4-FFF2-40B4-BE49-F238E27FC236}">
                <a16:creationId xmlns:a16="http://schemas.microsoft.com/office/drawing/2014/main" id="{3DB1EB0E-2B44-4A42-8445-B9F8C7DAF625}"/>
              </a:ext>
            </a:extLst>
          </p:cNvPr>
          <p:cNvGrpSpPr/>
          <p:nvPr/>
        </p:nvGrpSpPr>
        <p:grpSpPr>
          <a:xfrm>
            <a:off x="119743" y="2649320"/>
            <a:ext cx="9546772" cy="2754086"/>
            <a:chOff x="337457" y="2710543"/>
            <a:chExt cx="11049000" cy="2754086"/>
          </a:xfrm>
        </p:grpSpPr>
        <p:sp>
          <p:nvSpPr>
            <p:cNvPr id="4" name="Rectangle 3">
              <a:extLst>
                <a:ext uri="{FF2B5EF4-FFF2-40B4-BE49-F238E27FC236}">
                  <a16:creationId xmlns:a16="http://schemas.microsoft.com/office/drawing/2014/main" id="{3B9621F2-B926-DE4B-8C3B-DAEBDBF61209}"/>
                </a:ext>
              </a:extLst>
            </p:cNvPr>
            <p:cNvSpPr/>
            <p:nvPr/>
          </p:nvSpPr>
          <p:spPr>
            <a:xfrm>
              <a:off x="337457" y="2710543"/>
              <a:ext cx="11049000" cy="27540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48F0BEC-07AD-F34B-86EB-DD468ECBDF3E}"/>
                </a:ext>
              </a:extLst>
            </p:cNvPr>
            <p:cNvSpPr txBox="1"/>
            <p:nvPr/>
          </p:nvSpPr>
          <p:spPr>
            <a:xfrm>
              <a:off x="647124" y="2794924"/>
              <a:ext cx="10472057" cy="2585323"/>
            </a:xfrm>
            <a:prstGeom prst="rect">
              <a:avLst/>
            </a:prstGeom>
            <a:noFill/>
          </p:spPr>
          <p:txBody>
            <a:bodyPr wrap="square" rtlCol="0">
              <a:spAutoFit/>
            </a:bodyPr>
            <a:lstStyle/>
            <a:p>
              <a:r>
                <a:rPr lang="en-US" b="1" dirty="0">
                  <a:solidFill>
                    <a:schemeClr val="bg1"/>
                  </a:solidFill>
                  <a:latin typeface="Arial" panose="020B0604020202020204" pitchFamily="34" charset="0"/>
                  <a:cs typeface="Arial" panose="020B0604020202020204" pitchFamily="34" charset="0"/>
                </a:rPr>
                <a:t>Abraham H. Foxman, National Director of the Anti-Defamation League, argued in his August 1st statement: “This is the apology we sought and requested. We are glad that Mel Gibson has finally owned up to the fact that he made anti-Semitic remarks, and his apology sounds sincere. We welcome his efforts to repair the damage he has caused, to reach out to the Jewish community, and to seek help.” </a:t>
              </a:r>
            </a:p>
            <a:p>
              <a:endParaRPr lang="en-US" b="1"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Foxman backpedals a bit in his August 2nd statement arguing: “I’m a little skeptical—we’ve been used as a P.R. tool before. But at this stage, we’ll take the high road and accept Mel Gibson’s apology at face value.”</a:t>
              </a:r>
            </a:p>
          </p:txBody>
        </p:sp>
      </p:grpSp>
      <p:pic>
        <p:nvPicPr>
          <p:cNvPr id="8" name="Picture 7">
            <a:extLst>
              <a:ext uri="{FF2B5EF4-FFF2-40B4-BE49-F238E27FC236}">
                <a16:creationId xmlns:a16="http://schemas.microsoft.com/office/drawing/2014/main" id="{22AEF934-A061-334D-AE32-11D0C3E0A03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797143" y="2588096"/>
            <a:ext cx="1796455" cy="2876532"/>
          </a:xfrm>
          <a:prstGeom prst="rect">
            <a:avLst/>
          </a:prstGeom>
        </p:spPr>
      </p:pic>
    </p:spTree>
    <p:extLst>
      <p:ext uri="{BB962C8B-B14F-4D97-AF65-F5344CB8AC3E}">
        <p14:creationId xmlns:p14="http://schemas.microsoft.com/office/powerpoint/2010/main" val="3953827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65D98-CE89-2148-9AF7-EB24874163A7}"/>
              </a:ext>
            </a:extLst>
          </p:cNvPr>
          <p:cNvSpPr>
            <a:spLocks noGrp="1"/>
          </p:cNvSpPr>
          <p:nvPr>
            <p:ph type="title"/>
          </p:nvPr>
        </p:nvSpPr>
        <p:spPr/>
        <p:txBody>
          <a:bodyPr/>
          <a:lstStyle/>
          <a:p>
            <a:r>
              <a:rPr lang="en-US" dirty="0"/>
              <a:t>Jewish </a:t>
            </a:r>
            <a:r>
              <a:rPr lang="en-US" i="1" dirty="0" err="1"/>
              <a:t>Antapologia</a:t>
            </a:r>
            <a:r>
              <a:rPr lang="en-US" i="1" dirty="0"/>
              <a:t>  </a:t>
            </a:r>
            <a:r>
              <a:rPr lang="en-US" dirty="0"/>
              <a:t>Strategies</a:t>
            </a:r>
          </a:p>
        </p:txBody>
      </p:sp>
      <p:sp>
        <p:nvSpPr>
          <p:cNvPr id="3" name="Content Placeholder 2">
            <a:extLst>
              <a:ext uri="{FF2B5EF4-FFF2-40B4-BE49-F238E27FC236}">
                <a16:creationId xmlns:a16="http://schemas.microsoft.com/office/drawing/2014/main" id="{873FABF3-7642-9B4E-9D86-931DC5E51541}"/>
              </a:ext>
            </a:extLst>
          </p:cNvPr>
          <p:cNvSpPr>
            <a:spLocks noGrp="1"/>
          </p:cNvSpPr>
          <p:nvPr>
            <p:ph sz="quarter" idx="13"/>
          </p:nvPr>
        </p:nvSpPr>
        <p:spPr>
          <a:xfrm>
            <a:off x="685800" y="2063397"/>
            <a:ext cx="10394707" cy="440318"/>
          </a:xfrm>
        </p:spPr>
        <p:txBody>
          <a:bodyPr/>
          <a:lstStyle/>
          <a:p>
            <a:pPr marL="0" indent="0">
              <a:buNone/>
            </a:pPr>
            <a:r>
              <a:rPr lang="en-US" dirty="0"/>
              <a:t>Strategy #2: Arguing the </a:t>
            </a:r>
            <a:r>
              <a:rPr lang="en-US" i="1" dirty="0"/>
              <a:t>apologia  </a:t>
            </a:r>
            <a:r>
              <a:rPr lang="en-US" dirty="0"/>
              <a:t>is Incomplete</a:t>
            </a:r>
          </a:p>
        </p:txBody>
      </p:sp>
      <p:sp>
        <p:nvSpPr>
          <p:cNvPr id="4" name="Rectangle 3">
            <a:extLst>
              <a:ext uri="{FF2B5EF4-FFF2-40B4-BE49-F238E27FC236}">
                <a16:creationId xmlns:a16="http://schemas.microsoft.com/office/drawing/2014/main" id="{3B9621F2-B926-DE4B-8C3B-DAEBDBF61209}"/>
              </a:ext>
            </a:extLst>
          </p:cNvPr>
          <p:cNvSpPr/>
          <p:nvPr/>
        </p:nvSpPr>
        <p:spPr>
          <a:xfrm>
            <a:off x="337457" y="2710543"/>
            <a:ext cx="11049000" cy="27540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48F0BEC-07AD-F34B-86EB-DD468ECBDF3E}"/>
              </a:ext>
            </a:extLst>
          </p:cNvPr>
          <p:cNvSpPr txBox="1"/>
          <p:nvPr/>
        </p:nvSpPr>
        <p:spPr>
          <a:xfrm>
            <a:off x="647124" y="2794924"/>
            <a:ext cx="10472057" cy="2308324"/>
          </a:xfrm>
          <a:prstGeom prst="rect">
            <a:avLst/>
          </a:prstGeom>
          <a:noFill/>
        </p:spPr>
        <p:txBody>
          <a:bodyPr wrap="square" rtlCol="0">
            <a:spAutoFit/>
          </a:bodyPr>
          <a:lstStyle/>
          <a:p>
            <a:r>
              <a:rPr lang="en-US" b="1" dirty="0">
                <a:solidFill>
                  <a:schemeClr val="bg1"/>
                </a:solidFill>
                <a:latin typeface="Arial" panose="020B0604020202020204" pitchFamily="34" charset="0"/>
                <a:cs typeface="Arial" panose="020B0604020202020204" pitchFamily="34" charset="0"/>
              </a:rPr>
              <a:t>For example, the American Jewish Committee issued the following statement on August 1st:</a:t>
            </a:r>
          </a:p>
          <a:p>
            <a:endParaRPr lang="en-US" b="1"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The American Jewish Committee welcomes Mel Gibson’s apology to the Jewish community, but true contrition must stand the test of time. In the Jewish tradition, we are very receptive of repentance, but complete repentance is measured by actions, not just words, over time. Mel Gibson’s anti-Semitic tirade when arrested for DUI last weekend was both outrageous and hurtful. While we appreciate his statement of apology, more importantly, we look forward in the months and years ahead to Gibson matching his contrition with his own deeds.</a:t>
            </a:r>
          </a:p>
        </p:txBody>
      </p:sp>
    </p:spTree>
    <p:extLst>
      <p:ext uri="{BB962C8B-B14F-4D97-AF65-F5344CB8AC3E}">
        <p14:creationId xmlns:p14="http://schemas.microsoft.com/office/powerpoint/2010/main" val="664728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65D98-CE89-2148-9AF7-EB24874163A7}"/>
              </a:ext>
            </a:extLst>
          </p:cNvPr>
          <p:cNvSpPr>
            <a:spLocks noGrp="1"/>
          </p:cNvSpPr>
          <p:nvPr>
            <p:ph type="title"/>
          </p:nvPr>
        </p:nvSpPr>
        <p:spPr/>
        <p:txBody>
          <a:bodyPr/>
          <a:lstStyle/>
          <a:p>
            <a:r>
              <a:rPr lang="en-US" dirty="0"/>
              <a:t>Jewish </a:t>
            </a:r>
            <a:r>
              <a:rPr lang="en-US" i="1" dirty="0" err="1"/>
              <a:t>Antapologia</a:t>
            </a:r>
            <a:r>
              <a:rPr lang="en-US" i="1" dirty="0"/>
              <a:t>  </a:t>
            </a:r>
            <a:r>
              <a:rPr lang="en-US" dirty="0"/>
              <a:t>Strategies</a:t>
            </a:r>
          </a:p>
        </p:txBody>
      </p:sp>
      <p:sp>
        <p:nvSpPr>
          <p:cNvPr id="3" name="Content Placeholder 2">
            <a:extLst>
              <a:ext uri="{FF2B5EF4-FFF2-40B4-BE49-F238E27FC236}">
                <a16:creationId xmlns:a16="http://schemas.microsoft.com/office/drawing/2014/main" id="{873FABF3-7642-9B4E-9D86-931DC5E51541}"/>
              </a:ext>
            </a:extLst>
          </p:cNvPr>
          <p:cNvSpPr>
            <a:spLocks noGrp="1"/>
          </p:cNvSpPr>
          <p:nvPr>
            <p:ph sz="quarter" idx="13"/>
          </p:nvPr>
        </p:nvSpPr>
        <p:spPr>
          <a:xfrm>
            <a:off x="685800" y="2063397"/>
            <a:ext cx="10394707" cy="440318"/>
          </a:xfrm>
        </p:spPr>
        <p:txBody>
          <a:bodyPr/>
          <a:lstStyle/>
          <a:p>
            <a:pPr marL="0" indent="0">
              <a:buNone/>
            </a:pPr>
            <a:r>
              <a:rPr lang="en-US" dirty="0"/>
              <a:t>Strategy #2: Arguing the </a:t>
            </a:r>
            <a:r>
              <a:rPr lang="en-US" i="1" dirty="0"/>
              <a:t>apologia  </a:t>
            </a:r>
            <a:r>
              <a:rPr lang="en-US" dirty="0"/>
              <a:t>is Incomplete</a:t>
            </a:r>
          </a:p>
        </p:txBody>
      </p:sp>
      <p:sp>
        <p:nvSpPr>
          <p:cNvPr id="4" name="Rectangle 3">
            <a:extLst>
              <a:ext uri="{FF2B5EF4-FFF2-40B4-BE49-F238E27FC236}">
                <a16:creationId xmlns:a16="http://schemas.microsoft.com/office/drawing/2014/main" id="{3B9621F2-B926-DE4B-8C3B-DAEBDBF61209}"/>
              </a:ext>
            </a:extLst>
          </p:cNvPr>
          <p:cNvSpPr/>
          <p:nvPr/>
        </p:nvSpPr>
        <p:spPr>
          <a:xfrm>
            <a:off x="337457" y="2710543"/>
            <a:ext cx="11049000" cy="27540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48F0BEC-07AD-F34B-86EB-DD468ECBDF3E}"/>
              </a:ext>
            </a:extLst>
          </p:cNvPr>
          <p:cNvSpPr txBox="1"/>
          <p:nvPr/>
        </p:nvSpPr>
        <p:spPr>
          <a:xfrm>
            <a:off x="647124" y="2794924"/>
            <a:ext cx="10472057" cy="2031325"/>
          </a:xfrm>
          <a:prstGeom prst="rect">
            <a:avLst/>
          </a:prstGeom>
          <a:noFill/>
        </p:spPr>
        <p:txBody>
          <a:bodyPr wrap="square" rtlCol="0">
            <a:spAutoFit/>
          </a:bodyPr>
          <a:lstStyle/>
          <a:p>
            <a:r>
              <a:rPr lang="en-US" b="1" dirty="0">
                <a:solidFill>
                  <a:schemeClr val="bg1"/>
                </a:solidFill>
                <a:latin typeface="Arial" panose="020B0604020202020204" pitchFamily="34" charset="0"/>
                <a:cs typeface="Arial" panose="020B0604020202020204" pitchFamily="34" charset="0"/>
              </a:rPr>
              <a:t>The Jewish Defense League also argued Gibson’s apologia was incomplete in an open letter to the actor on its website:</a:t>
            </a:r>
          </a:p>
          <a:p>
            <a:endParaRPr lang="en-US" b="1"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“The Jewish Defense League suggests two courses of action for you. If you wish to be a Jew-hater, come out and forthrightly articulate your true beliefs. There is no need to conceal these beliefs from Hollywood for fear of offending Hollywood Jews, since you’ve thoroughly ruined your reputation among them anyway.”</a:t>
            </a:r>
          </a:p>
        </p:txBody>
      </p:sp>
    </p:spTree>
    <p:extLst>
      <p:ext uri="{BB962C8B-B14F-4D97-AF65-F5344CB8AC3E}">
        <p14:creationId xmlns:p14="http://schemas.microsoft.com/office/powerpoint/2010/main" val="3750476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65D98-CE89-2148-9AF7-EB24874163A7}"/>
              </a:ext>
            </a:extLst>
          </p:cNvPr>
          <p:cNvSpPr>
            <a:spLocks noGrp="1"/>
          </p:cNvSpPr>
          <p:nvPr>
            <p:ph type="title"/>
          </p:nvPr>
        </p:nvSpPr>
        <p:spPr/>
        <p:txBody>
          <a:bodyPr/>
          <a:lstStyle/>
          <a:p>
            <a:r>
              <a:rPr lang="en-US" dirty="0"/>
              <a:t>Jewish </a:t>
            </a:r>
            <a:r>
              <a:rPr lang="en-US" i="1" dirty="0" err="1"/>
              <a:t>Antapologia</a:t>
            </a:r>
            <a:r>
              <a:rPr lang="en-US" i="1" dirty="0"/>
              <a:t>  </a:t>
            </a:r>
            <a:r>
              <a:rPr lang="en-US" dirty="0"/>
              <a:t>Strategies</a:t>
            </a:r>
          </a:p>
        </p:txBody>
      </p:sp>
      <p:sp>
        <p:nvSpPr>
          <p:cNvPr id="3" name="Content Placeholder 2">
            <a:extLst>
              <a:ext uri="{FF2B5EF4-FFF2-40B4-BE49-F238E27FC236}">
                <a16:creationId xmlns:a16="http://schemas.microsoft.com/office/drawing/2014/main" id="{873FABF3-7642-9B4E-9D86-931DC5E51541}"/>
              </a:ext>
            </a:extLst>
          </p:cNvPr>
          <p:cNvSpPr>
            <a:spLocks noGrp="1"/>
          </p:cNvSpPr>
          <p:nvPr>
            <p:ph sz="quarter" idx="13"/>
          </p:nvPr>
        </p:nvSpPr>
        <p:spPr>
          <a:xfrm>
            <a:off x="685800" y="2063397"/>
            <a:ext cx="10394707" cy="440318"/>
          </a:xfrm>
        </p:spPr>
        <p:txBody>
          <a:bodyPr/>
          <a:lstStyle/>
          <a:p>
            <a:pPr marL="0" indent="0">
              <a:buNone/>
            </a:pPr>
            <a:r>
              <a:rPr lang="en-US" dirty="0"/>
              <a:t>Strategy #2: Arguing the </a:t>
            </a:r>
            <a:r>
              <a:rPr lang="en-US" i="1" dirty="0"/>
              <a:t>apologia  </a:t>
            </a:r>
            <a:r>
              <a:rPr lang="en-US" dirty="0"/>
              <a:t>is Incomplete</a:t>
            </a:r>
          </a:p>
        </p:txBody>
      </p:sp>
      <p:sp>
        <p:nvSpPr>
          <p:cNvPr id="4" name="Rectangle 3">
            <a:extLst>
              <a:ext uri="{FF2B5EF4-FFF2-40B4-BE49-F238E27FC236}">
                <a16:creationId xmlns:a16="http://schemas.microsoft.com/office/drawing/2014/main" id="{3B9621F2-B926-DE4B-8C3B-DAEBDBF61209}"/>
              </a:ext>
            </a:extLst>
          </p:cNvPr>
          <p:cNvSpPr/>
          <p:nvPr/>
        </p:nvSpPr>
        <p:spPr>
          <a:xfrm>
            <a:off x="337457" y="2710543"/>
            <a:ext cx="11049000" cy="27540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48F0BEC-07AD-F34B-86EB-DD468ECBDF3E}"/>
              </a:ext>
            </a:extLst>
          </p:cNvPr>
          <p:cNvSpPr txBox="1"/>
          <p:nvPr/>
        </p:nvSpPr>
        <p:spPr>
          <a:xfrm>
            <a:off x="647124" y="2794924"/>
            <a:ext cx="10472057" cy="2616101"/>
          </a:xfrm>
          <a:prstGeom prst="rect">
            <a:avLst/>
          </a:prstGeom>
          <a:noFill/>
        </p:spPr>
        <p:txBody>
          <a:bodyPr wrap="square" rtlCol="0">
            <a:spAutoFit/>
          </a:bodyPr>
          <a:lstStyle/>
          <a:p>
            <a:r>
              <a:rPr lang="en-US" b="1" dirty="0">
                <a:solidFill>
                  <a:schemeClr val="bg1"/>
                </a:solidFill>
                <a:latin typeface="Arial" panose="020B0604020202020204" pitchFamily="34" charset="0"/>
                <a:cs typeface="Arial" panose="020B0604020202020204" pitchFamily="34" charset="0"/>
              </a:rPr>
              <a:t>Foxman’s (ADL) first statement (August 1</a:t>
            </a:r>
            <a:r>
              <a:rPr lang="en-US" b="1" baseline="30000" dirty="0">
                <a:solidFill>
                  <a:schemeClr val="bg1"/>
                </a:solidFill>
                <a:latin typeface="Arial" panose="020B0604020202020204" pitchFamily="34" charset="0"/>
                <a:cs typeface="Arial" panose="020B0604020202020204" pitchFamily="34" charset="0"/>
              </a:rPr>
              <a:t>st</a:t>
            </a:r>
            <a:r>
              <a:rPr lang="en-US" b="1" dirty="0">
                <a:solidFill>
                  <a:schemeClr val="bg1"/>
                </a:solidFill>
                <a:latin typeface="Arial" panose="020B0604020202020204" pitchFamily="34" charset="0"/>
                <a:cs typeface="Arial" panose="020B0604020202020204" pitchFamily="34" charset="0"/>
              </a:rPr>
              <a:t>): </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a:solidFill>
                  <a:schemeClr val="bg1"/>
                </a:solidFill>
                <a:latin typeface="Arial" panose="020B0604020202020204" pitchFamily="34" charset="0"/>
                <a:cs typeface="Arial" panose="020B0604020202020204" pitchFamily="34" charset="0"/>
              </a:rPr>
              <a:t>“Once he [Gibson] completes his rehabilitation for alcohol abuse, we will be ready and willing to help him with his second rehabilitation to combat this disease of prejudice.” </a:t>
            </a:r>
          </a:p>
          <a:p>
            <a:endParaRPr lang="en-US" sz="1600" b="1"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Foxman’s second statement (August 2</a:t>
            </a:r>
            <a:r>
              <a:rPr lang="en-US" b="1" baseline="30000" dirty="0">
                <a:solidFill>
                  <a:schemeClr val="bg1"/>
                </a:solidFill>
                <a:latin typeface="Arial" panose="020B0604020202020204" pitchFamily="34" charset="0"/>
                <a:cs typeface="Arial" panose="020B0604020202020204" pitchFamily="34" charset="0"/>
              </a:rPr>
              <a:t>nd</a:t>
            </a:r>
            <a:r>
              <a:rPr lang="en-US" b="1" dirty="0">
                <a:solidFill>
                  <a:schemeClr val="bg1"/>
                </a:solidFill>
                <a:latin typeface="Arial" panose="020B0604020202020204" pitchFamily="34" charset="0"/>
                <a:cs typeface="Arial" panose="020B0604020202020204" pitchFamily="34" charset="0"/>
              </a:rPr>
              <a:t>): </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a:solidFill>
                  <a:schemeClr val="bg1"/>
                </a:solidFill>
                <a:latin typeface="Arial" panose="020B0604020202020204" pitchFamily="34" charset="0"/>
                <a:cs typeface="Arial" panose="020B0604020202020204" pitchFamily="34" charset="0"/>
              </a:rPr>
              <a:t>I’m still skeptical because these are still words from his handlers—the same people who brought you the first statement that didn’t acknowledge his anti-Semitism. I’d like to hear from the man himself. These words are still from his handlers—Mel Gibson’s words in the police blotter, we know those are from him.”</a:t>
            </a:r>
          </a:p>
        </p:txBody>
      </p:sp>
    </p:spTree>
    <p:extLst>
      <p:ext uri="{BB962C8B-B14F-4D97-AF65-F5344CB8AC3E}">
        <p14:creationId xmlns:p14="http://schemas.microsoft.com/office/powerpoint/2010/main" val="41283530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65D98-CE89-2148-9AF7-EB24874163A7}"/>
              </a:ext>
            </a:extLst>
          </p:cNvPr>
          <p:cNvSpPr>
            <a:spLocks noGrp="1"/>
          </p:cNvSpPr>
          <p:nvPr>
            <p:ph type="title"/>
          </p:nvPr>
        </p:nvSpPr>
        <p:spPr/>
        <p:txBody>
          <a:bodyPr/>
          <a:lstStyle/>
          <a:p>
            <a:r>
              <a:rPr lang="en-US" dirty="0"/>
              <a:t>Jewish </a:t>
            </a:r>
            <a:r>
              <a:rPr lang="en-US" i="1" dirty="0" err="1"/>
              <a:t>Antapologia</a:t>
            </a:r>
            <a:r>
              <a:rPr lang="en-US" i="1" dirty="0"/>
              <a:t>  </a:t>
            </a:r>
            <a:r>
              <a:rPr lang="en-US" dirty="0"/>
              <a:t>Strategies</a:t>
            </a:r>
          </a:p>
        </p:txBody>
      </p:sp>
      <p:sp>
        <p:nvSpPr>
          <p:cNvPr id="3" name="Content Placeholder 2">
            <a:extLst>
              <a:ext uri="{FF2B5EF4-FFF2-40B4-BE49-F238E27FC236}">
                <a16:creationId xmlns:a16="http://schemas.microsoft.com/office/drawing/2014/main" id="{873FABF3-7642-9B4E-9D86-931DC5E51541}"/>
              </a:ext>
            </a:extLst>
          </p:cNvPr>
          <p:cNvSpPr>
            <a:spLocks noGrp="1"/>
          </p:cNvSpPr>
          <p:nvPr>
            <p:ph sz="quarter" idx="13"/>
          </p:nvPr>
        </p:nvSpPr>
        <p:spPr>
          <a:xfrm>
            <a:off x="685800" y="2063397"/>
            <a:ext cx="10394707" cy="440318"/>
          </a:xfrm>
        </p:spPr>
        <p:txBody>
          <a:bodyPr/>
          <a:lstStyle/>
          <a:p>
            <a:pPr marL="0" indent="0">
              <a:buNone/>
            </a:pPr>
            <a:r>
              <a:rPr lang="en-US" dirty="0"/>
              <a:t>Strategy #2: Arguing the </a:t>
            </a:r>
            <a:r>
              <a:rPr lang="en-US" i="1" dirty="0"/>
              <a:t>apologia  </a:t>
            </a:r>
            <a:r>
              <a:rPr lang="en-US" dirty="0"/>
              <a:t>is Incomplete</a:t>
            </a:r>
          </a:p>
        </p:txBody>
      </p:sp>
      <p:sp>
        <p:nvSpPr>
          <p:cNvPr id="4" name="Rectangle 3">
            <a:extLst>
              <a:ext uri="{FF2B5EF4-FFF2-40B4-BE49-F238E27FC236}">
                <a16:creationId xmlns:a16="http://schemas.microsoft.com/office/drawing/2014/main" id="{3B9621F2-B926-DE4B-8C3B-DAEBDBF61209}"/>
              </a:ext>
            </a:extLst>
          </p:cNvPr>
          <p:cNvSpPr/>
          <p:nvPr/>
        </p:nvSpPr>
        <p:spPr>
          <a:xfrm>
            <a:off x="337457" y="2710543"/>
            <a:ext cx="11049000" cy="27540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48F0BEC-07AD-F34B-86EB-DD468ECBDF3E}"/>
              </a:ext>
            </a:extLst>
          </p:cNvPr>
          <p:cNvSpPr txBox="1"/>
          <p:nvPr/>
        </p:nvSpPr>
        <p:spPr>
          <a:xfrm>
            <a:off x="647124" y="2794924"/>
            <a:ext cx="10472057" cy="1938992"/>
          </a:xfrm>
          <a:prstGeom prst="rect">
            <a:avLst/>
          </a:prstGeom>
          <a:noFill/>
        </p:spPr>
        <p:txBody>
          <a:bodyPr wrap="square" rtlCol="0">
            <a:spAutoFit/>
          </a:bodyPr>
          <a:lstStyle/>
          <a:p>
            <a:r>
              <a:rPr lang="en-US" sz="2000" b="1" dirty="0">
                <a:solidFill>
                  <a:schemeClr val="bg1"/>
                </a:solidFill>
                <a:latin typeface="Arial" panose="020B0604020202020204" pitchFamily="34" charset="0"/>
                <a:cs typeface="Arial" panose="020B0604020202020204" pitchFamily="34" charset="0"/>
              </a:rPr>
              <a:t>ADL’s Last Official Statement on Gibson: </a:t>
            </a:r>
          </a:p>
          <a:p>
            <a:endParaRPr lang="en-US" sz="2000" b="1" dirty="0">
              <a:solidFill>
                <a:schemeClr val="bg1"/>
              </a:solidFill>
              <a:latin typeface="Arial" panose="020B0604020202020204" pitchFamily="34" charset="0"/>
              <a:cs typeface="Arial" panose="020B0604020202020204" pitchFamily="34" charset="0"/>
            </a:endParaRPr>
          </a:p>
          <a:p>
            <a:r>
              <a:rPr lang="en-US" sz="2000" b="1" dirty="0">
                <a:solidFill>
                  <a:schemeClr val="bg1"/>
                </a:solidFill>
                <a:latin typeface="Arial" panose="020B0604020202020204" pitchFamily="34" charset="0"/>
                <a:cs typeface="Arial" panose="020B0604020202020204" pitchFamily="34" charset="0"/>
              </a:rPr>
              <a:t>“While there is an element of denial in his comments when he attributes anti-Semitic outburst to the alcohol, Gibson seems remorseful and ashamed of what he said during his arrest. He’s asking the right questions of himself, which is a first step on the road to recovery from prejudice.”</a:t>
            </a:r>
          </a:p>
        </p:txBody>
      </p:sp>
    </p:spTree>
    <p:extLst>
      <p:ext uri="{BB962C8B-B14F-4D97-AF65-F5344CB8AC3E}">
        <p14:creationId xmlns:p14="http://schemas.microsoft.com/office/powerpoint/2010/main" val="2058736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65D98-CE89-2148-9AF7-EB24874163A7}"/>
              </a:ext>
            </a:extLst>
          </p:cNvPr>
          <p:cNvSpPr>
            <a:spLocks noGrp="1"/>
          </p:cNvSpPr>
          <p:nvPr>
            <p:ph type="title"/>
          </p:nvPr>
        </p:nvSpPr>
        <p:spPr/>
        <p:txBody>
          <a:bodyPr/>
          <a:lstStyle/>
          <a:p>
            <a:r>
              <a:rPr lang="en-US" dirty="0"/>
              <a:t>Jewish </a:t>
            </a:r>
            <a:r>
              <a:rPr lang="en-US" i="1" dirty="0" err="1"/>
              <a:t>Antapologia</a:t>
            </a:r>
            <a:r>
              <a:rPr lang="en-US" i="1" dirty="0"/>
              <a:t>  </a:t>
            </a:r>
            <a:r>
              <a:rPr lang="en-US" dirty="0"/>
              <a:t>Strategies</a:t>
            </a:r>
          </a:p>
        </p:txBody>
      </p:sp>
      <p:sp>
        <p:nvSpPr>
          <p:cNvPr id="3" name="Content Placeholder 2">
            <a:extLst>
              <a:ext uri="{FF2B5EF4-FFF2-40B4-BE49-F238E27FC236}">
                <a16:creationId xmlns:a16="http://schemas.microsoft.com/office/drawing/2014/main" id="{873FABF3-7642-9B4E-9D86-931DC5E51541}"/>
              </a:ext>
            </a:extLst>
          </p:cNvPr>
          <p:cNvSpPr>
            <a:spLocks noGrp="1"/>
          </p:cNvSpPr>
          <p:nvPr>
            <p:ph sz="quarter" idx="13"/>
          </p:nvPr>
        </p:nvSpPr>
        <p:spPr>
          <a:xfrm>
            <a:off x="685800" y="2063397"/>
            <a:ext cx="10394707" cy="440318"/>
          </a:xfrm>
        </p:spPr>
        <p:txBody>
          <a:bodyPr/>
          <a:lstStyle/>
          <a:p>
            <a:pPr marL="0" indent="0">
              <a:buNone/>
            </a:pPr>
            <a:r>
              <a:rPr lang="en-US" dirty="0"/>
              <a:t>Strategy #2: Arguing the </a:t>
            </a:r>
            <a:r>
              <a:rPr lang="en-US" i="1" dirty="0"/>
              <a:t>apologia  </a:t>
            </a:r>
            <a:r>
              <a:rPr lang="en-US" dirty="0"/>
              <a:t>is Incomplete</a:t>
            </a:r>
          </a:p>
        </p:txBody>
      </p:sp>
      <p:sp>
        <p:nvSpPr>
          <p:cNvPr id="4" name="Rectangle 3">
            <a:extLst>
              <a:ext uri="{FF2B5EF4-FFF2-40B4-BE49-F238E27FC236}">
                <a16:creationId xmlns:a16="http://schemas.microsoft.com/office/drawing/2014/main" id="{3B9621F2-B926-DE4B-8C3B-DAEBDBF61209}"/>
              </a:ext>
            </a:extLst>
          </p:cNvPr>
          <p:cNvSpPr/>
          <p:nvPr/>
        </p:nvSpPr>
        <p:spPr>
          <a:xfrm>
            <a:off x="337457" y="2710543"/>
            <a:ext cx="11049000" cy="27540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48F0BEC-07AD-F34B-86EB-DD468ECBDF3E}"/>
              </a:ext>
            </a:extLst>
          </p:cNvPr>
          <p:cNvSpPr txBox="1"/>
          <p:nvPr/>
        </p:nvSpPr>
        <p:spPr>
          <a:xfrm>
            <a:off x="647124" y="2794924"/>
            <a:ext cx="10472057" cy="1938992"/>
          </a:xfrm>
          <a:prstGeom prst="rect">
            <a:avLst/>
          </a:prstGeom>
          <a:noFill/>
        </p:spPr>
        <p:txBody>
          <a:bodyPr wrap="square" rtlCol="0">
            <a:spAutoFit/>
          </a:bodyPr>
          <a:lstStyle/>
          <a:p>
            <a:r>
              <a:rPr lang="en-US" sz="2000" b="1" dirty="0">
                <a:solidFill>
                  <a:schemeClr val="bg1"/>
                </a:solidFill>
                <a:latin typeface="Arial" panose="020B0604020202020204" pitchFamily="34" charset="0"/>
                <a:cs typeface="Arial" panose="020B0604020202020204" pitchFamily="34" charset="0"/>
              </a:rPr>
              <a:t>ADL’s Last Official Statement on Gibson: </a:t>
            </a:r>
          </a:p>
          <a:p>
            <a:endParaRPr lang="en-US" sz="2000" b="1" dirty="0">
              <a:solidFill>
                <a:schemeClr val="bg1"/>
              </a:solidFill>
              <a:latin typeface="Arial" panose="020B0604020202020204" pitchFamily="34" charset="0"/>
              <a:cs typeface="Arial" panose="020B0604020202020204" pitchFamily="34" charset="0"/>
            </a:endParaRPr>
          </a:p>
          <a:p>
            <a:r>
              <a:rPr lang="en-US" sz="2000" b="1" dirty="0">
                <a:solidFill>
                  <a:schemeClr val="bg1"/>
                </a:solidFill>
                <a:latin typeface="Arial" panose="020B0604020202020204" pitchFamily="34" charset="0"/>
                <a:cs typeface="Arial" panose="020B0604020202020204" pitchFamily="34" charset="0"/>
              </a:rPr>
              <a:t>“While there is an element of denial in his comments when he attributes anti-Semitic outburst to the alcohol, Gibson seems remorseful and ashamed of what he said during his arrest. He’s asking the right questions of himself, which is a first step on the road to recovery from prejudice.”</a:t>
            </a:r>
          </a:p>
        </p:txBody>
      </p:sp>
    </p:spTree>
    <p:extLst>
      <p:ext uri="{BB962C8B-B14F-4D97-AF65-F5344CB8AC3E}">
        <p14:creationId xmlns:p14="http://schemas.microsoft.com/office/powerpoint/2010/main" val="16031592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65D98-CE89-2148-9AF7-EB24874163A7}"/>
              </a:ext>
            </a:extLst>
          </p:cNvPr>
          <p:cNvSpPr>
            <a:spLocks noGrp="1"/>
          </p:cNvSpPr>
          <p:nvPr>
            <p:ph type="title"/>
          </p:nvPr>
        </p:nvSpPr>
        <p:spPr/>
        <p:txBody>
          <a:bodyPr/>
          <a:lstStyle/>
          <a:p>
            <a:r>
              <a:rPr lang="en-US" dirty="0"/>
              <a:t>Jewish </a:t>
            </a:r>
            <a:r>
              <a:rPr lang="en-US" i="1" dirty="0" err="1"/>
              <a:t>Antapologia</a:t>
            </a:r>
            <a:r>
              <a:rPr lang="en-US" i="1" dirty="0"/>
              <a:t>  </a:t>
            </a:r>
            <a:r>
              <a:rPr lang="en-US" dirty="0"/>
              <a:t>Strategies</a:t>
            </a:r>
          </a:p>
        </p:txBody>
      </p:sp>
      <p:sp>
        <p:nvSpPr>
          <p:cNvPr id="3" name="Content Placeholder 2">
            <a:extLst>
              <a:ext uri="{FF2B5EF4-FFF2-40B4-BE49-F238E27FC236}">
                <a16:creationId xmlns:a16="http://schemas.microsoft.com/office/drawing/2014/main" id="{873FABF3-7642-9B4E-9D86-931DC5E51541}"/>
              </a:ext>
            </a:extLst>
          </p:cNvPr>
          <p:cNvSpPr>
            <a:spLocks noGrp="1"/>
          </p:cNvSpPr>
          <p:nvPr>
            <p:ph sz="quarter" idx="13"/>
          </p:nvPr>
        </p:nvSpPr>
        <p:spPr>
          <a:xfrm>
            <a:off x="685800" y="2063397"/>
            <a:ext cx="10394707" cy="440318"/>
          </a:xfrm>
        </p:spPr>
        <p:txBody>
          <a:bodyPr/>
          <a:lstStyle/>
          <a:p>
            <a:pPr marL="0" indent="0">
              <a:buNone/>
            </a:pPr>
            <a:r>
              <a:rPr lang="en-US" dirty="0"/>
              <a:t>Strategy #3: Attributing motive to the </a:t>
            </a:r>
            <a:r>
              <a:rPr lang="en-US" i="1" dirty="0"/>
              <a:t>apologia</a:t>
            </a:r>
            <a:endParaRPr lang="en-US" dirty="0"/>
          </a:p>
        </p:txBody>
      </p:sp>
      <p:sp>
        <p:nvSpPr>
          <p:cNvPr id="4" name="Rectangle 3">
            <a:extLst>
              <a:ext uri="{FF2B5EF4-FFF2-40B4-BE49-F238E27FC236}">
                <a16:creationId xmlns:a16="http://schemas.microsoft.com/office/drawing/2014/main" id="{3B9621F2-B926-DE4B-8C3B-DAEBDBF61209}"/>
              </a:ext>
            </a:extLst>
          </p:cNvPr>
          <p:cNvSpPr/>
          <p:nvPr/>
        </p:nvSpPr>
        <p:spPr>
          <a:xfrm>
            <a:off x="337457" y="2710543"/>
            <a:ext cx="11049000" cy="27540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48F0BEC-07AD-F34B-86EB-DD468ECBDF3E}"/>
              </a:ext>
            </a:extLst>
          </p:cNvPr>
          <p:cNvSpPr txBox="1"/>
          <p:nvPr/>
        </p:nvSpPr>
        <p:spPr>
          <a:xfrm>
            <a:off x="647124" y="2794924"/>
            <a:ext cx="10472057" cy="2308324"/>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The Jewish Defense League argued: </a:t>
            </a:r>
          </a:p>
          <a:p>
            <a:endParaRPr lang="en-US" sz="2400" b="1" dirty="0">
              <a:solidFill>
                <a:schemeClr val="bg1"/>
              </a:solidFill>
              <a:latin typeface="Arial" panose="020B0604020202020204" pitchFamily="34" charset="0"/>
              <a:cs typeface="Arial" panose="020B0604020202020204" pitchFamily="34" charset="0"/>
            </a:endParaRPr>
          </a:p>
          <a:p>
            <a:r>
              <a:rPr lang="en-US" sz="2400" b="1" dirty="0">
                <a:solidFill>
                  <a:schemeClr val="bg1"/>
                </a:solidFill>
                <a:latin typeface="Arial" panose="020B0604020202020204" pitchFamily="34" charset="0"/>
                <a:cs typeface="Arial" panose="020B0604020202020204" pitchFamily="34" charset="0"/>
              </a:rPr>
              <a:t>“Since that embarrassing slip-up [Gibson’s anti-Semitic remarks to Malibu police], you’ve issued two apologies, the second of which addresses the Jewish people directly. Your handlers obviously made you issue the second apology.”</a:t>
            </a:r>
          </a:p>
        </p:txBody>
      </p:sp>
    </p:spTree>
    <p:extLst>
      <p:ext uri="{BB962C8B-B14F-4D97-AF65-F5344CB8AC3E}">
        <p14:creationId xmlns:p14="http://schemas.microsoft.com/office/powerpoint/2010/main" val="3033436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1A846-BB0A-7241-BA9E-958D008D7464}"/>
              </a:ext>
            </a:extLst>
          </p:cNvPr>
          <p:cNvSpPr>
            <a:spLocks noGrp="1"/>
          </p:cNvSpPr>
          <p:nvPr>
            <p:ph type="title"/>
          </p:nvPr>
        </p:nvSpPr>
        <p:spPr/>
        <p:txBody>
          <a:bodyPr/>
          <a:lstStyle/>
          <a:p>
            <a:r>
              <a:rPr lang="en-US" dirty="0"/>
              <a:t>Who the heck is Mel Gibson?</a:t>
            </a:r>
          </a:p>
        </p:txBody>
      </p:sp>
      <p:graphicFrame>
        <p:nvGraphicFramePr>
          <p:cNvPr id="4" name="Content Placeholder 3">
            <a:extLst>
              <a:ext uri="{FF2B5EF4-FFF2-40B4-BE49-F238E27FC236}">
                <a16:creationId xmlns:a16="http://schemas.microsoft.com/office/drawing/2014/main" id="{85C9EC37-BB9E-324F-9F20-9F2EF171C4FE}"/>
              </a:ext>
            </a:extLst>
          </p:cNvPr>
          <p:cNvGraphicFramePr>
            <a:graphicFrameLocks noGrp="1"/>
          </p:cNvGraphicFramePr>
          <p:nvPr>
            <p:ph sz="quarter" idx="13"/>
            <p:extLst>
              <p:ext uri="{D42A27DB-BD31-4B8C-83A1-F6EECF244321}">
                <p14:modId xmlns:p14="http://schemas.microsoft.com/office/powerpoint/2010/main" val="3479522088"/>
              </p:ext>
            </p:extLst>
          </p:nvPr>
        </p:nvGraphicFramePr>
        <p:xfrm>
          <a:off x="685800" y="2063750"/>
          <a:ext cx="10394950" cy="3311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3479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65D98-CE89-2148-9AF7-EB24874163A7}"/>
              </a:ext>
            </a:extLst>
          </p:cNvPr>
          <p:cNvSpPr>
            <a:spLocks noGrp="1"/>
          </p:cNvSpPr>
          <p:nvPr>
            <p:ph type="title"/>
          </p:nvPr>
        </p:nvSpPr>
        <p:spPr/>
        <p:txBody>
          <a:bodyPr/>
          <a:lstStyle/>
          <a:p>
            <a:r>
              <a:rPr lang="en-US" dirty="0"/>
              <a:t>Jewish </a:t>
            </a:r>
            <a:r>
              <a:rPr lang="en-US" i="1" dirty="0" err="1"/>
              <a:t>Antapologia</a:t>
            </a:r>
            <a:r>
              <a:rPr lang="en-US" i="1" dirty="0"/>
              <a:t>  </a:t>
            </a:r>
            <a:r>
              <a:rPr lang="en-US" dirty="0"/>
              <a:t>Strategies</a:t>
            </a:r>
          </a:p>
        </p:txBody>
      </p:sp>
      <p:sp>
        <p:nvSpPr>
          <p:cNvPr id="3" name="Content Placeholder 2">
            <a:extLst>
              <a:ext uri="{FF2B5EF4-FFF2-40B4-BE49-F238E27FC236}">
                <a16:creationId xmlns:a16="http://schemas.microsoft.com/office/drawing/2014/main" id="{873FABF3-7642-9B4E-9D86-931DC5E51541}"/>
              </a:ext>
            </a:extLst>
          </p:cNvPr>
          <p:cNvSpPr>
            <a:spLocks noGrp="1"/>
          </p:cNvSpPr>
          <p:nvPr>
            <p:ph sz="quarter" idx="13"/>
          </p:nvPr>
        </p:nvSpPr>
        <p:spPr>
          <a:xfrm>
            <a:off x="685800" y="2063397"/>
            <a:ext cx="10394707" cy="440318"/>
          </a:xfrm>
        </p:spPr>
        <p:txBody>
          <a:bodyPr/>
          <a:lstStyle/>
          <a:p>
            <a:pPr marL="0" indent="0">
              <a:buNone/>
            </a:pPr>
            <a:r>
              <a:rPr lang="en-US" dirty="0"/>
              <a:t>Strategy #4: Arguing Harm will come from the </a:t>
            </a:r>
            <a:r>
              <a:rPr lang="en-US" i="1" dirty="0"/>
              <a:t>apologia </a:t>
            </a:r>
            <a:r>
              <a:rPr lang="en-US" dirty="0"/>
              <a:t> itself</a:t>
            </a:r>
          </a:p>
        </p:txBody>
      </p:sp>
      <p:sp>
        <p:nvSpPr>
          <p:cNvPr id="4" name="Rectangle 3">
            <a:extLst>
              <a:ext uri="{FF2B5EF4-FFF2-40B4-BE49-F238E27FC236}">
                <a16:creationId xmlns:a16="http://schemas.microsoft.com/office/drawing/2014/main" id="{3B9621F2-B926-DE4B-8C3B-DAEBDBF61209}"/>
              </a:ext>
            </a:extLst>
          </p:cNvPr>
          <p:cNvSpPr/>
          <p:nvPr/>
        </p:nvSpPr>
        <p:spPr>
          <a:xfrm>
            <a:off x="337457" y="2710543"/>
            <a:ext cx="11049000" cy="27540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48F0BEC-07AD-F34B-86EB-DD468ECBDF3E}"/>
              </a:ext>
            </a:extLst>
          </p:cNvPr>
          <p:cNvSpPr txBox="1"/>
          <p:nvPr/>
        </p:nvSpPr>
        <p:spPr>
          <a:xfrm>
            <a:off x="647124" y="2794924"/>
            <a:ext cx="10472057" cy="2246769"/>
          </a:xfrm>
          <a:prstGeom prst="rect">
            <a:avLst/>
          </a:prstGeom>
          <a:noFill/>
        </p:spPr>
        <p:txBody>
          <a:bodyPr wrap="square" rtlCol="0">
            <a:spAutoFit/>
          </a:bodyPr>
          <a:lstStyle/>
          <a:p>
            <a:r>
              <a:rPr lang="en-US" sz="2000" b="1" dirty="0">
                <a:solidFill>
                  <a:schemeClr val="bg1"/>
                </a:solidFill>
                <a:latin typeface="Arial" panose="020B0604020202020204" pitchFamily="34" charset="0"/>
                <a:cs typeface="Arial" panose="020B0604020202020204" pitchFamily="34" charset="0"/>
              </a:rPr>
              <a:t>Jewish Defense League provided the following statement: </a:t>
            </a:r>
          </a:p>
          <a:p>
            <a:endParaRPr lang="en-US" sz="2000" b="1" dirty="0">
              <a:solidFill>
                <a:schemeClr val="bg1"/>
              </a:solidFill>
              <a:latin typeface="Arial" panose="020B0604020202020204" pitchFamily="34" charset="0"/>
              <a:cs typeface="Arial" panose="020B0604020202020204" pitchFamily="34" charset="0"/>
            </a:endParaRPr>
          </a:p>
          <a:p>
            <a:r>
              <a:rPr lang="en-US" sz="2000" b="1" dirty="0">
                <a:solidFill>
                  <a:schemeClr val="bg1"/>
                </a:solidFill>
                <a:latin typeface="Arial" panose="020B0604020202020204" pitchFamily="34" charset="0"/>
                <a:cs typeface="Arial" panose="020B0604020202020204" pitchFamily="34" charset="0"/>
              </a:rPr>
              <a:t>The big problem is, Mel, your apologies are not convincing. They simply do not ring true. And in our eyes, all the false apologies and vehement denials of your true beliefs do a greater disservice to the Jewish community than if you were to simply confess proudly to those reprehensible views. Indeed, we would have greater respect for you if you were honest about hating us.</a:t>
            </a:r>
          </a:p>
        </p:txBody>
      </p:sp>
    </p:spTree>
    <p:extLst>
      <p:ext uri="{BB962C8B-B14F-4D97-AF65-F5344CB8AC3E}">
        <p14:creationId xmlns:p14="http://schemas.microsoft.com/office/powerpoint/2010/main" val="5168952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138CD-040C-8D43-98C9-48AC9CFB0EC7}"/>
              </a:ext>
            </a:extLst>
          </p:cNvPr>
          <p:cNvSpPr>
            <a:spLocks noGrp="1"/>
          </p:cNvSpPr>
          <p:nvPr>
            <p:ph type="title"/>
          </p:nvPr>
        </p:nvSpPr>
        <p:spPr>
          <a:xfrm>
            <a:off x="685800" y="228600"/>
            <a:ext cx="10396882" cy="1151965"/>
          </a:xfrm>
        </p:spPr>
        <p:txBody>
          <a:bodyPr/>
          <a:lstStyle/>
          <a:p>
            <a:r>
              <a:rPr lang="en-US" dirty="0"/>
              <a:t>Conclusions</a:t>
            </a:r>
          </a:p>
        </p:txBody>
      </p:sp>
      <p:graphicFrame>
        <p:nvGraphicFramePr>
          <p:cNvPr id="4" name="Content Placeholder 3">
            <a:extLst>
              <a:ext uri="{FF2B5EF4-FFF2-40B4-BE49-F238E27FC236}">
                <a16:creationId xmlns:a16="http://schemas.microsoft.com/office/drawing/2014/main" id="{4775065D-833B-0243-94CE-6EF397C8696D}"/>
              </a:ext>
            </a:extLst>
          </p:cNvPr>
          <p:cNvGraphicFramePr>
            <a:graphicFrameLocks noGrp="1"/>
          </p:cNvGraphicFramePr>
          <p:nvPr>
            <p:ph sz="quarter" idx="13"/>
            <p:extLst>
              <p:ext uri="{D42A27DB-BD31-4B8C-83A1-F6EECF244321}">
                <p14:modId xmlns:p14="http://schemas.microsoft.com/office/powerpoint/2010/main" val="741143472"/>
              </p:ext>
            </p:extLst>
          </p:nvPr>
        </p:nvGraphicFramePr>
        <p:xfrm>
          <a:off x="457201" y="1380566"/>
          <a:ext cx="10623550" cy="4726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55594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138CD-040C-8D43-98C9-48AC9CFB0EC7}"/>
              </a:ext>
            </a:extLst>
          </p:cNvPr>
          <p:cNvSpPr>
            <a:spLocks noGrp="1"/>
          </p:cNvSpPr>
          <p:nvPr>
            <p:ph type="title"/>
          </p:nvPr>
        </p:nvSpPr>
        <p:spPr>
          <a:xfrm>
            <a:off x="570535" y="0"/>
            <a:ext cx="10396882" cy="1151965"/>
          </a:xfrm>
        </p:spPr>
        <p:txBody>
          <a:bodyPr/>
          <a:lstStyle/>
          <a:p>
            <a:r>
              <a:rPr lang="en-US" dirty="0"/>
              <a:t>Conclusions</a:t>
            </a:r>
          </a:p>
        </p:txBody>
      </p:sp>
      <p:graphicFrame>
        <p:nvGraphicFramePr>
          <p:cNvPr id="4" name="Content Placeholder 3">
            <a:extLst>
              <a:ext uri="{FF2B5EF4-FFF2-40B4-BE49-F238E27FC236}">
                <a16:creationId xmlns:a16="http://schemas.microsoft.com/office/drawing/2014/main" id="{4775065D-833B-0243-94CE-6EF397C8696D}"/>
              </a:ext>
            </a:extLst>
          </p:cNvPr>
          <p:cNvGraphicFramePr>
            <a:graphicFrameLocks noGrp="1"/>
          </p:cNvGraphicFramePr>
          <p:nvPr>
            <p:ph sz="quarter" idx="13"/>
            <p:extLst>
              <p:ext uri="{D42A27DB-BD31-4B8C-83A1-F6EECF244321}">
                <p14:modId xmlns:p14="http://schemas.microsoft.com/office/powerpoint/2010/main" val="4205964599"/>
              </p:ext>
            </p:extLst>
          </p:nvPr>
        </p:nvGraphicFramePr>
        <p:xfrm>
          <a:off x="457201" y="1065840"/>
          <a:ext cx="10623550" cy="51716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631678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EB909-4EDF-D748-9204-ADA79DCFD8AD}"/>
              </a:ext>
            </a:extLst>
          </p:cNvPr>
          <p:cNvSpPr>
            <a:spLocks noGrp="1"/>
          </p:cNvSpPr>
          <p:nvPr>
            <p:ph type="title"/>
          </p:nvPr>
        </p:nvSpPr>
        <p:spPr>
          <a:xfrm>
            <a:off x="683868" y="97896"/>
            <a:ext cx="10396882" cy="1151965"/>
          </a:xfrm>
        </p:spPr>
        <p:txBody>
          <a:bodyPr/>
          <a:lstStyle/>
          <a:p>
            <a:r>
              <a:rPr lang="en-US" dirty="0"/>
              <a:t>Other Studies Using </a:t>
            </a:r>
            <a:r>
              <a:rPr lang="en-US" i="1" dirty="0" err="1"/>
              <a:t>Antapologia</a:t>
            </a:r>
            <a:endParaRPr lang="en-US" dirty="0"/>
          </a:p>
        </p:txBody>
      </p:sp>
      <p:graphicFrame>
        <p:nvGraphicFramePr>
          <p:cNvPr id="5" name="Table 5">
            <a:extLst>
              <a:ext uri="{FF2B5EF4-FFF2-40B4-BE49-F238E27FC236}">
                <a16:creationId xmlns:a16="http://schemas.microsoft.com/office/drawing/2014/main" id="{996862B6-99CB-1947-97FC-27B479AF4CF2}"/>
              </a:ext>
            </a:extLst>
          </p:cNvPr>
          <p:cNvGraphicFramePr>
            <a:graphicFrameLocks noGrp="1"/>
          </p:cNvGraphicFramePr>
          <p:nvPr>
            <p:ph sz="quarter" idx="13"/>
            <p:extLst>
              <p:ext uri="{D42A27DB-BD31-4B8C-83A1-F6EECF244321}">
                <p14:modId xmlns:p14="http://schemas.microsoft.com/office/powerpoint/2010/main" val="2737124183"/>
              </p:ext>
            </p:extLst>
          </p:nvPr>
        </p:nvGraphicFramePr>
        <p:xfrm>
          <a:off x="337457" y="1064805"/>
          <a:ext cx="11170675" cy="4827896"/>
        </p:xfrm>
        <a:graphic>
          <a:graphicData uri="http://schemas.openxmlformats.org/drawingml/2006/table">
            <a:tbl>
              <a:tblPr firstRow="1" bandRow="1">
                <a:tableStyleId>{5C22544A-7EE6-4342-B048-85BDC9FD1C3A}</a:tableStyleId>
              </a:tblPr>
              <a:tblGrid>
                <a:gridCol w="11170675">
                  <a:extLst>
                    <a:ext uri="{9D8B030D-6E8A-4147-A177-3AD203B41FA5}">
                      <a16:colId xmlns:a16="http://schemas.microsoft.com/office/drawing/2014/main" val="4068084777"/>
                    </a:ext>
                  </a:extLst>
                </a:gridCol>
              </a:tblGrid>
              <a:tr h="339114">
                <a:tc>
                  <a:txBody>
                    <a:bodyPr/>
                    <a:lstStyle/>
                    <a:p>
                      <a:endParaRPr lang="en-US" dirty="0"/>
                    </a:p>
                  </a:txBody>
                  <a:tcPr/>
                </a:tc>
                <a:extLst>
                  <a:ext uri="{0D108BD9-81ED-4DB2-BD59-A6C34878D82A}">
                    <a16:rowId xmlns:a16="http://schemas.microsoft.com/office/drawing/2014/main" val="2555503820"/>
                  </a:ext>
                </a:extLst>
              </a:tr>
              <a:tr h="463549">
                <a:tc>
                  <a:txBody>
                    <a:bodyPr/>
                    <a:lstStyle/>
                    <a:p>
                      <a:r>
                        <a:rPr lang="en-US" sz="1400" b="1" i="0" dirty="0">
                          <a:solidFill>
                            <a:schemeClr val="tx1"/>
                          </a:solidFill>
                          <a:latin typeface="Arial" panose="020B0604020202020204" pitchFamily="34" charset="0"/>
                          <a:cs typeface="Arial" panose="020B0604020202020204" pitchFamily="34" charset="0"/>
                        </a:rPr>
                        <a:t>Stein, K. A. (2008). </a:t>
                      </a:r>
                      <a:r>
                        <a:rPr lang="en-US" sz="1400" b="1" i="1" dirty="0">
                          <a:solidFill>
                            <a:schemeClr val="tx1"/>
                          </a:solidFill>
                          <a:latin typeface="Arial" panose="020B0604020202020204" pitchFamily="34" charset="0"/>
                          <a:cs typeface="Arial" panose="020B0604020202020204" pitchFamily="34" charset="0"/>
                        </a:rPr>
                        <a:t>Apologia, </a:t>
                      </a:r>
                      <a:r>
                        <a:rPr lang="en-US" sz="1400" b="1" i="1" dirty="0" err="1">
                          <a:solidFill>
                            <a:srgbClr val="C00000"/>
                          </a:solidFill>
                          <a:latin typeface="Arial" panose="020B0604020202020204" pitchFamily="34" charset="0"/>
                          <a:cs typeface="Arial" panose="020B0604020202020204" pitchFamily="34" charset="0"/>
                        </a:rPr>
                        <a:t>antapologia</a:t>
                      </a:r>
                      <a:r>
                        <a:rPr lang="en-US" sz="1400" b="1" i="1" dirty="0">
                          <a:solidFill>
                            <a:schemeClr val="tx1"/>
                          </a:solidFill>
                          <a:latin typeface="Arial" panose="020B0604020202020204" pitchFamily="34" charset="0"/>
                          <a:cs typeface="Arial" panose="020B0604020202020204" pitchFamily="34" charset="0"/>
                        </a:rPr>
                        <a:t> </a:t>
                      </a:r>
                      <a:r>
                        <a:rPr lang="en-US" sz="1400" b="1" i="0" dirty="0">
                          <a:solidFill>
                            <a:schemeClr val="tx1"/>
                          </a:solidFill>
                          <a:latin typeface="Arial" panose="020B0604020202020204" pitchFamily="34" charset="0"/>
                          <a:cs typeface="Arial" panose="020B0604020202020204" pitchFamily="34" charset="0"/>
                        </a:rPr>
                        <a:t>and the 1960 Soviet U-2 incident. </a:t>
                      </a:r>
                      <a:r>
                        <a:rPr lang="en-US" sz="1400" b="1" i="1" dirty="0">
                          <a:solidFill>
                            <a:schemeClr val="tx1"/>
                          </a:solidFill>
                          <a:latin typeface="Arial" panose="020B0604020202020204" pitchFamily="34" charset="0"/>
                          <a:cs typeface="Arial" panose="020B0604020202020204" pitchFamily="34" charset="0"/>
                        </a:rPr>
                        <a:t>Communication Studies.</a:t>
                      </a:r>
                      <a:endParaRPr lang="en-US" sz="1400" b="1" i="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616678"/>
                  </a:ext>
                </a:extLst>
              </a:tr>
              <a:tr h="587829">
                <a:tc>
                  <a:txBody>
                    <a:bodyPr/>
                    <a:lstStyle/>
                    <a:p>
                      <a:r>
                        <a:rPr lang="en-US" sz="1400" b="1" i="0" dirty="0">
                          <a:solidFill>
                            <a:schemeClr val="tx1"/>
                          </a:solidFill>
                          <a:latin typeface="Arial" panose="020B0604020202020204" pitchFamily="34" charset="0"/>
                          <a:cs typeface="Arial" panose="020B0604020202020204" pitchFamily="34" charset="0"/>
                        </a:rPr>
                        <a:t>Turman, P. D., Stein, K. A., &amp; Barton, M. H. (2008). The voice of the fan: </a:t>
                      </a:r>
                      <a:r>
                        <a:rPr lang="en-US" sz="1400" b="1" i="1" dirty="0">
                          <a:solidFill>
                            <a:schemeClr val="tx1"/>
                          </a:solidFill>
                          <a:latin typeface="Arial" panose="020B0604020202020204" pitchFamily="34" charset="0"/>
                          <a:cs typeface="Arial" panose="020B0604020202020204" pitchFamily="34" charset="0"/>
                        </a:rPr>
                        <a:t>Apologia</a:t>
                      </a:r>
                      <a:r>
                        <a:rPr lang="en-US" sz="1400" b="1" i="0" dirty="0">
                          <a:solidFill>
                            <a:schemeClr val="tx1"/>
                          </a:solidFill>
                          <a:latin typeface="Arial" panose="020B0604020202020204" pitchFamily="34" charset="0"/>
                          <a:cs typeface="Arial" panose="020B0604020202020204" pitchFamily="34" charset="0"/>
                        </a:rPr>
                        <a:t>, </a:t>
                      </a:r>
                      <a:r>
                        <a:rPr lang="en-US" sz="1400" b="1" i="1" dirty="0" err="1">
                          <a:solidFill>
                            <a:srgbClr val="C00000"/>
                          </a:solidFill>
                          <a:latin typeface="Arial" panose="020B0604020202020204" pitchFamily="34" charset="0"/>
                          <a:cs typeface="Arial" panose="020B0604020202020204" pitchFamily="34" charset="0"/>
                        </a:rPr>
                        <a:t>antapologia</a:t>
                      </a:r>
                      <a:r>
                        <a:rPr lang="en-US" sz="1400" b="1" i="0" dirty="0">
                          <a:solidFill>
                            <a:schemeClr val="tx1"/>
                          </a:solidFill>
                          <a:latin typeface="Arial" panose="020B0604020202020204" pitchFamily="34" charset="0"/>
                          <a:cs typeface="Arial" panose="020B0604020202020204" pitchFamily="34" charset="0"/>
                        </a:rPr>
                        <a:t>, and the 2006 World Cup Controversy. </a:t>
                      </a:r>
                    </a:p>
                  </a:txBody>
                  <a:tcPr/>
                </a:tc>
                <a:extLst>
                  <a:ext uri="{0D108BD9-81ED-4DB2-BD59-A6C34878D82A}">
                    <a16:rowId xmlns:a16="http://schemas.microsoft.com/office/drawing/2014/main" val="2024171874"/>
                  </a:ext>
                </a:extLst>
              </a:tr>
              <a:tr h="435428">
                <a:tc>
                  <a:txBody>
                    <a:bodyPr/>
                    <a:lstStyle/>
                    <a:p>
                      <a:r>
                        <a:rPr lang="en-US" sz="1400" b="1" i="0" dirty="0" err="1">
                          <a:latin typeface="Arial" panose="020B0604020202020204" pitchFamily="34" charset="0"/>
                          <a:cs typeface="Arial" panose="020B0604020202020204" pitchFamily="34" charset="0"/>
                        </a:rPr>
                        <a:t>Husselbee</a:t>
                      </a:r>
                      <a:r>
                        <a:rPr lang="en-US" sz="1400" b="1" i="0" dirty="0">
                          <a:latin typeface="Arial" panose="020B0604020202020204" pitchFamily="34" charset="0"/>
                          <a:cs typeface="Arial" panose="020B0604020202020204" pitchFamily="34" charset="0"/>
                        </a:rPr>
                        <a:t>, L. P., &amp; Stein, K. A. (2012). In the rough: Tiger Woods’ apology and journalistic </a:t>
                      </a:r>
                      <a:r>
                        <a:rPr lang="en-US" sz="1400" b="1" i="1" dirty="0" err="1">
                          <a:solidFill>
                            <a:srgbClr val="C00000"/>
                          </a:solidFill>
                          <a:latin typeface="Arial" panose="020B0604020202020204" pitchFamily="34" charset="0"/>
                          <a:cs typeface="Arial" panose="020B0604020202020204" pitchFamily="34" charset="0"/>
                        </a:rPr>
                        <a:t>antapologia</a:t>
                      </a:r>
                      <a:r>
                        <a:rPr lang="en-US" sz="1400" b="1" i="0" dirty="0">
                          <a:latin typeface="Arial" panose="020B0604020202020204" pitchFamily="34" charset="0"/>
                          <a:cs typeface="Arial" panose="020B0604020202020204" pitchFamily="34" charset="0"/>
                        </a:rPr>
                        <a:t>. </a:t>
                      </a:r>
                      <a:r>
                        <a:rPr lang="en-US" sz="1400" b="1" i="1" dirty="0">
                          <a:latin typeface="Arial" panose="020B0604020202020204" pitchFamily="34" charset="0"/>
                          <a:cs typeface="Arial" panose="020B0604020202020204" pitchFamily="34" charset="0"/>
                        </a:rPr>
                        <a:t>Journal of Sports Media</a:t>
                      </a:r>
                      <a:r>
                        <a:rPr lang="en-US" sz="1400" b="1" i="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2697570304"/>
                  </a:ext>
                </a:extLst>
              </a:tr>
              <a:tr h="620486">
                <a:tc>
                  <a:txBody>
                    <a:bodyPr/>
                    <a:lstStyle/>
                    <a:p>
                      <a:r>
                        <a:rPr lang="en-US" sz="1400" b="1" i="0" dirty="0">
                          <a:latin typeface="Arial" panose="020B0604020202020204" pitchFamily="34" charset="0"/>
                          <a:cs typeface="Arial" panose="020B0604020202020204" pitchFamily="34" charset="0"/>
                        </a:rPr>
                        <a:t>Stein, K. A., Barton, M. H., &amp; Turman, P. D. (2013). In the dark at Texas Tech: News coverage involving the image repair discourse of Mike Leach and Adam James. In J. R. Blaney, L. R. Lippert, &amp; J. S. Smith (Eds.) Repairing the athlete’s image.</a:t>
                      </a:r>
                    </a:p>
                  </a:txBody>
                  <a:tcPr/>
                </a:tc>
                <a:extLst>
                  <a:ext uri="{0D108BD9-81ED-4DB2-BD59-A6C34878D82A}">
                    <a16:rowId xmlns:a16="http://schemas.microsoft.com/office/drawing/2014/main" val="1649370662"/>
                  </a:ext>
                </a:extLst>
              </a:tr>
              <a:tr h="631372">
                <a:tc>
                  <a:txBody>
                    <a:bodyPr/>
                    <a:lstStyle/>
                    <a:p>
                      <a:r>
                        <a:rPr lang="en-US" sz="1400" b="1" i="0" dirty="0">
                          <a:latin typeface="Arial" panose="020B0604020202020204" pitchFamily="34" charset="0"/>
                          <a:cs typeface="Arial" panose="020B0604020202020204" pitchFamily="34" charset="0"/>
                        </a:rPr>
                        <a:t>Stein, K. A., Barton, M. H., Ault, M. K., &amp; Briscoe, J. R. (2013). Apologist-in-Chief?: Newspaper </a:t>
                      </a:r>
                      <a:r>
                        <a:rPr lang="en-US" sz="1400" b="1" i="1" dirty="0" err="1">
                          <a:latin typeface="Arial" panose="020B0604020202020204" pitchFamily="34" charset="0"/>
                          <a:cs typeface="Arial" panose="020B0604020202020204" pitchFamily="34" charset="0"/>
                        </a:rPr>
                        <a:t>kategoria</a:t>
                      </a:r>
                      <a:r>
                        <a:rPr lang="en-US" sz="1400" b="1" i="0" dirty="0">
                          <a:latin typeface="Arial" panose="020B0604020202020204" pitchFamily="34" charset="0"/>
                          <a:cs typeface="Arial" panose="020B0604020202020204" pitchFamily="34" charset="0"/>
                        </a:rPr>
                        <a:t> and </a:t>
                      </a:r>
                      <a:r>
                        <a:rPr lang="en-US" sz="1400" b="1" i="1" dirty="0" err="1">
                          <a:solidFill>
                            <a:srgbClr val="C00000"/>
                          </a:solidFill>
                          <a:latin typeface="Arial" panose="020B0604020202020204" pitchFamily="34" charset="0"/>
                          <a:cs typeface="Arial" panose="020B0604020202020204" pitchFamily="34" charset="0"/>
                        </a:rPr>
                        <a:t>antapologia</a:t>
                      </a:r>
                      <a:r>
                        <a:rPr lang="en-US" sz="1400" b="1" i="0" dirty="0">
                          <a:latin typeface="Arial" panose="020B0604020202020204" pitchFamily="34" charset="0"/>
                          <a:cs typeface="Arial" panose="020B0604020202020204" pitchFamily="34" charset="0"/>
                        </a:rPr>
                        <a:t> following Barack Obama’s “Global Apology Tour.” </a:t>
                      </a:r>
                      <a:r>
                        <a:rPr lang="en-US" sz="1400" b="1" i="1" dirty="0">
                          <a:latin typeface="Arial" panose="020B0604020202020204" pitchFamily="34" charset="0"/>
                          <a:cs typeface="Arial" panose="020B0604020202020204" pitchFamily="34" charset="0"/>
                        </a:rPr>
                        <a:t>Iowa Journal of Communication</a:t>
                      </a:r>
                      <a:r>
                        <a:rPr lang="en-US" sz="1400" b="1" i="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3171313646"/>
                  </a:ext>
                </a:extLst>
              </a:tr>
              <a:tr h="587828">
                <a:tc>
                  <a:txBody>
                    <a:bodyPr/>
                    <a:lstStyle/>
                    <a:p>
                      <a:r>
                        <a:rPr lang="en-US" sz="1400" b="1" i="0" dirty="0">
                          <a:latin typeface="Arial" panose="020B0604020202020204" pitchFamily="34" charset="0"/>
                          <a:cs typeface="Arial" panose="020B0604020202020204" pitchFamily="34" charset="0"/>
                        </a:rPr>
                        <a:t>Kramer, M. R. (2013). The image repair media interview as </a:t>
                      </a:r>
                      <a:r>
                        <a:rPr lang="en-US" sz="1400" b="1" i="1" dirty="0">
                          <a:latin typeface="Arial" panose="020B0604020202020204" pitchFamily="34" charset="0"/>
                          <a:cs typeface="Arial" panose="020B0604020202020204" pitchFamily="34" charset="0"/>
                        </a:rPr>
                        <a:t>apologia</a:t>
                      </a:r>
                      <a:r>
                        <a:rPr lang="en-US" sz="1400" b="1" i="0" dirty="0">
                          <a:latin typeface="Arial" panose="020B0604020202020204" pitchFamily="34" charset="0"/>
                          <a:cs typeface="Arial" panose="020B0604020202020204" pitchFamily="34" charset="0"/>
                        </a:rPr>
                        <a:t> and </a:t>
                      </a:r>
                      <a:r>
                        <a:rPr lang="en-US" sz="1400" b="1" i="1" dirty="0" err="1">
                          <a:solidFill>
                            <a:srgbClr val="C00000"/>
                          </a:solidFill>
                          <a:latin typeface="Arial" panose="020B0604020202020204" pitchFamily="34" charset="0"/>
                          <a:cs typeface="Arial" panose="020B0604020202020204" pitchFamily="34" charset="0"/>
                        </a:rPr>
                        <a:t>antapologia</a:t>
                      </a:r>
                      <a:r>
                        <a:rPr lang="en-US" sz="1400" b="1" i="0" dirty="0">
                          <a:latin typeface="Arial" panose="020B0604020202020204" pitchFamily="34" charset="0"/>
                          <a:cs typeface="Arial" panose="020B0604020202020204" pitchFamily="34" charset="0"/>
                        </a:rPr>
                        <a:t>: Marion Jones on the Oprah Winfrey Show. In J. R. Blaney, L. R. Lippert, &amp; J. S. Smith (Eds.) Repairing the athlete’s image. </a:t>
                      </a:r>
                    </a:p>
                  </a:txBody>
                  <a:tcPr/>
                </a:tc>
                <a:extLst>
                  <a:ext uri="{0D108BD9-81ED-4DB2-BD59-A6C34878D82A}">
                    <a16:rowId xmlns:a16="http://schemas.microsoft.com/office/drawing/2014/main" val="2861439883"/>
                  </a:ext>
                </a:extLst>
              </a:tr>
              <a:tr h="5987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dirty="0">
                          <a:latin typeface="Arial" panose="020B0604020202020204" pitchFamily="34" charset="0"/>
                          <a:cs typeface="Arial" panose="020B0604020202020204" pitchFamily="34" charset="0"/>
                        </a:rPr>
                        <a:t>Sanderson, J., &amp; Hambrick, M. E. (2016). Riding along with Lance Armstrong: Exploring </a:t>
                      </a:r>
                      <a:r>
                        <a:rPr lang="en-US" sz="1400" b="1" i="1" dirty="0" err="1">
                          <a:solidFill>
                            <a:srgbClr val="C00000"/>
                          </a:solidFill>
                          <a:latin typeface="Arial" panose="020B0604020202020204" pitchFamily="34" charset="0"/>
                          <a:cs typeface="Arial" panose="020B0604020202020204" pitchFamily="34" charset="0"/>
                        </a:rPr>
                        <a:t>antapologia</a:t>
                      </a:r>
                      <a:r>
                        <a:rPr lang="en-US" sz="1400" b="1" i="0" dirty="0">
                          <a:latin typeface="Arial" panose="020B0604020202020204" pitchFamily="34" charset="0"/>
                          <a:cs typeface="Arial" panose="020B0604020202020204" pitchFamily="34" charset="0"/>
                        </a:rPr>
                        <a:t> in response to athlete adversity. </a:t>
                      </a:r>
                      <a:r>
                        <a:rPr lang="en-US" sz="1400" b="1" i="1" dirty="0">
                          <a:latin typeface="Arial" panose="020B0604020202020204" pitchFamily="34" charset="0"/>
                          <a:cs typeface="Arial" panose="020B0604020202020204" pitchFamily="34" charset="0"/>
                        </a:rPr>
                        <a:t>Journal of Sports Media.</a:t>
                      </a:r>
                    </a:p>
                  </a:txBody>
                  <a:tcPr/>
                </a:tc>
                <a:extLst>
                  <a:ext uri="{0D108BD9-81ED-4DB2-BD59-A6C34878D82A}">
                    <a16:rowId xmlns:a16="http://schemas.microsoft.com/office/drawing/2014/main" val="1044560952"/>
                  </a:ext>
                </a:extLst>
              </a:tr>
              <a:tr h="536930">
                <a:tc>
                  <a:txBody>
                    <a:bodyPr/>
                    <a:lstStyle/>
                    <a:p>
                      <a:r>
                        <a:rPr lang="en-US" sz="1400" b="1" i="0" dirty="0">
                          <a:latin typeface="Arial" panose="020B0604020202020204" pitchFamily="34" charset="0"/>
                          <a:cs typeface="Arial" panose="020B0604020202020204" pitchFamily="34" charset="0"/>
                        </a:rPr>
                        <a:t>Harker, J. L. (2017). Flag on the play: A 5-year analysis of the </a:t>
                      </a:r>
                      <a:r>
                        <a:rPr lang="en-US" sz="1400" b="1" i="1" dirty="0" err="1">
                          <a:latin typeface="Arial" panose="020B0604020202020204" pitchFamily="34" charset="0"/>
                          <a:cs typeface="Arial" panose="020B0604020202020204" pitchFamily="34" charset="0"/>
                        </a:rPr>
                        <a:t>kategoria</a:t>
                      </a:r>
                      <a:r>
                        <a:rPr lang="en-US" sz="1400" b="1" i="0" dirty="0">
                          <a:latin typeface="Arial" panose="020B0604020202020204" pitchFamily="34" charset="0"/>
                          <a:cs typeface="Arial" panose="020B0604020202020204" pitchFamily="34" charset="0"/>
                        </a:rPr>
                        <a:t> and </a:t>
                      </a:r>
                      <a:r>
                        <a:rPr lang="en-US" sz="1400" b="1" i="1" dirty="0">
                          <a:latin typeface="Arial" panose="020B0604020202020204" pitchFamily="34" charset="0"/>
                          <a:cs typeface="Arial" panose="020B0604020202020204" pitchFamily="34" charset="0"/>
                        </a:rPr>
                        <a:t>apologia</a:t>
                      </a:r>
                      <a:r>
                        <a:rPr lang="en-US" sz="1400" b="1" i="0" dirty="0">
                          <a:latin typeface="Arial" panose="020B0604020202020204" pitchFamily="34" charset="0"/>
                          <a:cs typeface="Arial" panose="020B0604020202020204" pitchFamily="34" charset="0"/>
                        </a:rPr>
                        <a:t> that combine to incite journalistic </a:t>
                      </a:r>
                      <a:r>
                        <a:rPr lang="en-US" sz="1400" b="1" i="1" dirty="0" err="1">
                          <a:solidFill>
                            <a:srgbClr val="C00000"/>
                          </a:solidFill>
                          <a:latin typeface="Arial" panose="020B0604020202020204" pitchFamily="34" charset="0"/>
                          <a:cs typeface="Arial" panose="020B0604020202020204" pitchFamily="34" charset="0"/>
                        </a:rPr>
                        <a:t>antapologia</a:t>
                      </a:r>
                      <a:r>
                        <a:rPr lang="en-US" sz="1400" b="1" i="0" dirty="0">
                          <a:latin typeface="Arial" panose="020B0604020202020204" pitchFamily="34" charset="0"/>
                          <a:cs typeface="Arial" panose="020B0604020202020204" pitchFamily="34" charset="0"/>
                        </a:rPr>
                        <a:t> in sports reporting. Communication &amp; Sport.</a:t>
                      </a:r>
                    </a:p>
                  </a:txBody>
                  <a:tcPr/>
                </a:tc>
                <a:extLst>
                  <a:ext uri="{0D108BD9-81ED-4DB2-BD59-A6C34878D82A}">
                    <a16:rowId xmlns:a16="http://schemas.microsoft.com/office/drawing/2014/main" val="2982159939"/>
                  </a:ext>
                </a:extLst>
              </a:tr>
            </a:tbl>
          </a:graphicData>
        </a:graphic>
      </p:graphicFrame>
    </p:spTree>
    <p:extLst>
      <p:ext uri="{BB962C8B-B14F-4D97-AF65-F5344CB8AC3E}">
        <p14:creationId xmlns:p14="http://schemas.microsoft.com/office/powerpoint/2010/main" val="1229293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1A846-BB0A-7241-BA9E-958D008D7464}"/>
              </a:ext>
            </a:extLst>
          </p:cNvPr>
          <p:cNvSpPr>
            <a:spLocks noGrp="1"/>
          </p:cNvSpPr>
          <p:nvPr>
            <p:ph type="title"/>
          </p:nvPr>
        </p:nvSpPr>
        <p:spPr/>
        <p:txBody>
          <a:bodyPr/>
          <a:lstStyle/>
          <a:p>
            <a:r>
              <a:rPr lang="en-US" dirty="0"/>
              <a:t>Who the heck is Mel Gibson?</a:t>
            </a:r>
          </a:p>
        </p:txBody>
      </p:sp>
      <p:graphicFrame>
        <p:nvGraphicFramePr>
          <p:cNvPr id="4" name="Content Placeholder 3">
            <a:extLst>
              <a:ext uri="{FF2B5EF4-FFF2-40B4-BE49-F238E27FC236}">
                <a16:creationId xmlns:a16="http://schemas.microsoft.com/office/drawing/2014/main" id="{85C9EC37-BB9E-324F-9F20-9F2EF171C4FE}"/>
              </a:ext>
            </a:extLst>
          </p:cNvPr>
          <p:cNvGraphicFramePr>
            <a:graphicFrameLocks noGrp="1"/>
          </p:cNvGraphicFramePr>
          <p:nvPr>
            <p:ph sz="quarter" idx="13"/>
            <p:extLst>
              <p:ext uri="{D42A27DB-BD31-4B8C-83A1-F6EECF244321}">
                <p14:modId xmlns:p14="http://schemas.microsoft.com/office/powerpoint/2010/main" val="993714450"/>
              </p:ext>
            </p:extLst>
          </p:nvPr>
        </p:nvGraphicFramePr>
        <p:xfrm>
          <a:off x="685800" y="2063750"/>
          <a:ext cx="10394950" cy="3311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56392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540B4-FEA7-574C-897D-321C7DC4DC9D}"/>
              </a:ext>
            </a:extLst>
          </p:cNvPr>
          <p:cNvSpPr>
            <a:spLocks noGrp="1"/>
          </p:cNvSpPr>
          <p:nvPr>
            <p:ph type="title"/>
          </p:nvPr>
        </p:nvSpPr>
        <p:spPr/>
        <p:txBody>
          <a:bodyPr/>
          <a:lstStyle/>
          <a:p>
            <a:r>
              <a:rPr lang="en-US" dirty="0"/>
              <a:t>What Happened?</a:t>
            </a:r>
          </a:p>
        </p:txBody>
      </p:sp>
      <p:pic>
        <p:nvPicPr>
          <p:cNvPr id="10" name="Content Placeholder 9">
            <a:extLst>
              <a:ext uri="{FF2B5EF4-FFF2-40B4-BE49-F238E27FC236}">
                <a16:creationId xmlns:a16="http://schemas.microsoft.com/office/drawing/2014/main" id="{F01DB6B7-69F8-F741-A3DA-E18FFBAE7585}"/>
              </a:ext>
            </a:extLst>
          </p:cNvPr>
          <p:cNvPicPr>
            <a:picLocks noGrp="1" noChangeAspect="1"/>
          </p:cNvPicPr>
          <p:nvPr>
            <p:ph sz="quarter" idx="13"/>
          </p:nvPr>
        </p:nvPicPr>
        <p:blipFill>
          <a:blip r:embed="rId2"/>
          <a:stretch>
            <a:fillRect/>
          </a:stretch>
        </p:blipFill>
        <p:spPr>
          <a:xfrm>
            <a:off x="685801" y="1776750"/>
            <a:ext cx="2694667" cy="3602496"/>
          </a:xfrm>
        </p:spPr>
      </p:pic>
      <p:sp>
        <p:nvSpPr>
          <p:cNvPr id="15" name="Rounded Rectangle 14">
            <a:extLst>
              <a:ext uri="{FF2B5EF4-FFF2-40B4-BE49-F238E27FC236}">
                <a16:creationId xmlns:a16="http://schemas.microsoft.com/office/drawing/2014/main" id="{CDCD38AA-6C1A-B04B-81E0-E111BF993F0F}"/>
              </a:ext>
            </a:extLst>
          </p:cNvPr>
          <p:cNvSpPr/>
          <p:nvPr/>
        </p:nvSpPr>
        <p:spPr>
          <a:xfrm>
            <a:off x="3814763" y="1990498"/>
            <a:ext cx="7543800" cy="3175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43336BAB-D1DB-A042-B028-ADE9E8159F0E}"/>
              </a:ext>
            </a:extLst>
          </p:cNvPr>
          <p:cNvSpPr txBox="1"/>
          <p:nvPr/>
        </p:nvSpPr>
        <p:spPr>
          <a:xfrm>
            <a:off x="4029075" y="2521059"/>
            <a:ext cx="7329488" cy="1815882"/>
          </a:xfrm>
          <a:prstGeom prst="rect">
            <a:avLst/>
          </a:prstGeom>
          <a:noFill/>
        </p:spPr>
        <p:txBody>
          <a:bodyPr wrap="square" rtlCol="0">
            <a:spAutoFit/>
          </a:bodyPr>
          <a:lstStyle/>
          <a:p>
            <a:pPr marL="285750" indent="-285750">
              <a:buFont typeface="Arial" panose="020B0604020202020204" pitchFamily="34" charset="0"/>
              <a:buChar char="•"/>
            </a:pPr>
            <a:r>
              <a:rPr lang="en-US" sz="2400" b="1" dirty="0">
                <a:solidFill>
                  <a:schemeClr val="bg1"/>
                </a:solidFill>
                <a:latin typeface="Arial" panose="020B0604020202020204" pitchFamily="34" charset="0"/>
                <a:cs typeface="Arial" panose="020B0604020202020204" pitchFamily="34" charset="0"/>
              </a:rPr>
              <a:t> </a:t>
            </a:r>
            <a:r>
              <a:rPr lang="en-US" sz="2800" b="1" dirty="0">
                <a:solidFill>
                  <a:schemeClr val="bg1"/>
                </a:solidFill>
                <a:latin typeface="Arial" panose="020B0604020202020204" pitchFamily="34" charset="0"/>
                <a:cs typeface="Arial" panose="020B0604020202020204" pitchFamily="34" charset="0"/>
              </a:rPr>
              <a:t>Pulled Over for Speeding</a:t>
            </a:r>
          </a:p>
          <a:p>
            <a:pPr marL="285750" indent="-285750">
              <a:buFont typeface="Arial" panose="020B0604020202020204" pitchFamily="34" charset="0"/>
              <a:buChar char="•"/>
            </a:pPr>
            <a:r>
              <a:rPr lang="en-US" sz="2800" b="1" dirty="0">
                <a:solidFill>
                  <a:schemeClr val="bg1"/>
                </a:solidFill>
                <a:latin typeface="Arial" panose="020B0604020202020204" pitchFamily="34" charset="0"/>
                <a:cs typeface="Arial" panose="020B0604020202020204" pitchFamily="34" charset="0"/>
              </a:rPr>
              <a:t> Blew a .12 on the Breathalyzer Test</a:t>
            </a:r>
          </a:p>
          <a:p>
            <a:pPr marL="285750" indent="-285750">
              <a:buFont typeface="Arial" panose="020B0604020202020204" pitchFamily="34" charset="0"/>
              <a:buChar char="•"/>
            </a:pPr>
            <a:r>
              <a:rPr lang="en-US" sz="2800" b="1" dirty="0">
                <a:solidFill>
                  <a:schemeClr val="bg1"/>
                </a:solidFill>
                <a:latin typeface="Arial" panose="020B0604020202020204" pitchFamily="34" charset="0"/>
                <a:cs typeface="Arial" panose="020B0604020202020204" pitchFamily="34" charset="0"/>
              </a:rPr>
              <a:t>Gibson Refused To Get in Police Car</a:t>
            </a:r>
          </a:p>
          <a:p>
            <a:pPr marL="285750" indent="-285750">
              <a:buFont typeface="Arial" panose="020B0604020202020204" pitchFamily="34" charset="0"/>
              <a:buChar char="•"/>
            </a:pPr>
            <a:r>
              <a:rPr lang="en-US" sz="2800" b="1" dirty="0">
                <a:solidFill>
                  <a:schemeClr val="bg1"/>
                </a:solidFill>
                <a:latin typeface="Arial" panose="020B0604020202020204" pitchFamily="34" charset="0"/>
                <a:cs typeface="Arial" panose="020B0604020202020204" pitchFamily="34" charset="0"/>
              </a:rPr>
              <a:t>Spouted Racist Comments to the Police</a:t>
            </a:r>
          </a:p>
        </p:txBody>
      </p:sp>
    </p:spTree>
    <p:extLst>
      <p:ext uri="{BB962C8B-B14F-4D97-AF65-F5344CB8AC3E}">
        <p14:creationId xmlns:p14="http://schemas.microsoft.com/office/powerpoint/2010/main" val="1421045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0C4F5-955A-A14B-8ED9-EB5E1D99D2E0}"/>
              </a:ext>
            </a:extLst>
          </p:cNvPr>
          <p:cNvSpPr>
            <a:spLocks noGrp="1"/>
          </p:cNvSpPr>
          <p:nvPr>
            <p:ph type="title"/>
          </p:nvPr>
        </p:nvSpPr>
        <p:spPr/>
        <p:txBody>
          <a:bodyPr/>
          <a:lstStyle/>
          <a:p>
            <a:r>
              <a:rPr lang="en-US" dirty="0"/>
              <a:t>Fallout from Gibson’s Arrest</a:t>
            </a:r>
          </a:p>
        </p:txBody>
      </p:sp>
      <p:sp>
        <p:nvSpPr>
          <p:cNvPr id="3" name="Content Placeholder 2">
            <a:extLst>
              <a:ext uri="{FF2B5EF4-FFF2-40B4-BE49-F238E27FC236}">
                <a16:creationId xmlns:a16="http://schemas.microsoft.com/office/drawing/2014/main" id="{DDC180B2-1657-4D49-9513-9E1E59A51D71}"/>
              </a:ext>
            </a:extLst>
          </p:cNvPr>
          <p:cNvSpPr>
            <a:spLocks noGrp="1"/>
          </p:cNvSpPr>
          <p:nvPr>
            <p:ph sz="quarter" idx="13"/>
          </p:nvPr>
        </p:nvSpPr>
        <p:spPr/>
        <p:txBody>
          <a:bodyPr/>
          <a:lstStyle/>
          <a:p>
            <a:endParaRPr lang="en-US" dirty="0"/>
          </a:p>
        </p:txBody>
      </p:sp>
      <p:sp>
        <p:nvSpPr>
          <p:cNvPr id="4" name="Rounded Rectangle 3">
            <a:extLst>
              <a:ext uri="{FF2B5EF4-FFF2-40B4-BE49-F238E27FC236}">
                <a16:creationId xmlns:a16="http://schemas.microsoft.com/office/drawing/2014/main" id="{F9DF9391-D962-4348-A704-6CB84A400649}"/>
              </a:ext>
            </a:extLst>
          </p:cNvPr>
          <p:cNvSpPr/>
          <p:nvPr/>
        </p:nvSpPr>
        <p:spPr>
          <a:xfrm>
            <a:off x="126939" y="1632285"/>
            <a:ext cx="11512427" cy="3900488"/>
          </a:xfrm>
          <a:prstGeom prst="roundRect">
            <a:avLst>
              <a:gd name="adj" fmla="val 338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27A0B6B7-A517-564A-83CF-D9A39F7CDA58}"/>
              </a:ext>
            </a:extLst>
          </p:cNvPr>
          <p:cNvSpPr txBox="1"/>
          <p:nvPr/>
        </p:nvSpPr>
        <p:spPr>
          <a:xfrm>
            <a:off x="814388" y="2063396"/>
            <a:ext cx="10394706" cy="3323987"/>
          </a:xfrm>
          <a:prstGeom prst="rect">
            <a:avLst/>
          </a:prstGeom>
          <a:noFill/>
        </p:spPr>
        <p:txBody>
          <a:bodyPr wrap="square" rtlCol="0">
            <a:spAutoFit/>
          </a:bodyPr>
          <a:lstStyle/>
          <a:p>
            <a:pPr marL="285750" indent="-285750">
              <a:buFont typeface="Arial" panose="020B0604020202020204" pitchFamily="34" charset="0"/>
              <a:buChar char="•"/>
            </a:pPr>
            <a:r>
              <a:rPr lang="en-US" sz="2400" b="1" dirty="0">
                <a:solidFill>
                  <a:schemeClr val="bg1"/>
                </a:solidFill>
                <a:latin typeface="Arial" panose="020B0604020202020204" pitchFamily="34" charset="0"/>
                <a:cs typeface="Arial" panose="020B0604020202020204" pitchFamily="34" charset="0"/>
              </a:rPr>
              <a:t>Some critics brought up his 2004 film </a:t>
            </a:r>
            <a:r>
              <a:rPr lang="en-US" sz="2400" b="1" i="1" dirty="0">
                <a:solidFill>
                  <a:schemeClr val="bg1"/>
                </a:solidFill>
                <a:latin typeface="Arial" panose="020B0604020202020204" pitchFamily="34" charset="0"/>
                <a:cs typeface="Arial" panose="020B0604020202020204" pitchFamily="34" charset="0"/>
              </a:rPr>
              <a:t>Passion of the Christ </a:t>
            </a:r>
            <a:r>
              <a:rPr lang="en-US" sz="2400" b="1" dirty="0">
                <a:solidFill>
                  <a:schemeClr val="bg1"/>
                </a:solidFill>
                <a:latin typeface="Arial" panose="020B0604020202020204" pitchFamily="34" charset="0"/>
                <a:cs typeface="Arial" panose="020B0604020202020204" pitchFamily="34" charset="0"/>
              </a:rPr>
              <a:t>and said it was more proof he was racist</a:t>
            </a:r>
          </a:p>
          <a:p>
            <a:pPr marL="285750" indent="-285750">
              <a:buFont typeface="Arial" panose="020B0604020202020204" pitchFamily="34" charset="0"/>
              <a:buChar char="•"/>
            </a:pPr>
            <a:r>
              <a:rPr lang="en-US" sz="2400" b="1" dirty="0">
                <a:solidFill>
                  <a:schemeClr val="bg1"/>
                </a:solidFill>
                <a:latin typeface="Arial" panose="020B0604020202020204" pitchFamily="34" charset="0"/>
                <a:cs typeface="Arial" panose="020B0604020202020204" pitchFamily="34" charset="0"/>
              </a:rPr>
              <a:t>ABC canceled a development deal with Gibson to create a mini-series on the Holocaust</a:t>
            </a:r>
          </a:p>
          <a:p>
            <a:pPr marL="285750" indent="-285750">
              <a:buFont typeface="Arial" panose="020B0604020202020204" pitchFamily="34" charset="0"/>
              <a:buChar char="•"/>
            </a:pPr>
            <a:r>
              <a:rPr lang="en-US" sz="2400" b="1" dirty="0">
                <a:solidFill>
                  <a:schemeClr val="bg1"/>
                </a:solidFill>
                <a:latin typeface="Arial" panose="020B0604020202020204" pitchFamily="34" charset="0"/>
                <a:cs typeface="Arial" panose="020B0604020202020204" pitchFamily="34" charset="0"/>
              </a:rPr>
              <a:t>Jewish Actor Rob Schneider said, “ Even if </a:t>
            </a:r>
            <a:r>
              <a:rPr lang="en-US" sz="2400" b="1" i="1" dirty="0">
                <a:solidFill>
                  <a:schemeClr val="bg1"/>
                </a:solidFill>
                <a:latin typeface="Arial" panose="020B0604020202020204" pitchFamily="34" charset="0"/>
                <a:cs typeface="Arial" panose="020B0604020202020204" pitchFamily="34" charset="0"/>
              </a:rPr>
              <a:t>Apocalypto </a:t>
            </a:r>
            <a:r>
              <a:rPr lang="en-US" sz="2400" b="1" dirty="0">
                <a:solidFill>
                  <a:schemeClr val="bg1"/>
                </a:solidFill>
                <a:latin typeface="Arial" panose="020B0604020202020204" pitchFamily="34" charset="0"/>
                <a:cs typeface="Arial" panose="020B0604020202020204" pitchFamily="34" charset="0"/>
              </a:rPr>
              <a:t>is a gigantic smash and Mr. Gibson is quietly forgiven by Hollywood Power Brokers, and I was offered a lead role opposite Mel Gibson’s Father (the Mad Max of Holocaust deniers), I would likely have to say no.”</a:t>
            </a:r>
          </a:p>
          <a:p>
            <a:endParaRPr lang="en-US" dirty="0"/>
          </a:p>
        </p:txBody>
      </p:sp>
    </p:spTree>
    <p:extLst>
      <p:ext uri="{BB962C8B-B14F-4D97-AF65-F5344CB8AC3E}">
        <p14:creationId xmlns:p14="http://schemas.microsoft.com/office/powerpoint/2010/main" val="3685410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0C4F5-955A-A14B-8ED9-EB5E1D99D2E0}"/>
              </a:ext>
            </a:extLst>
          </p:cNvPr>
          <p:cNvSpPr>
            <a:spLocks noGrp="1"/>
          </p:cNvSpPr>
          <p:nvPr>
            <p:ph type="title"/>
          </p:nvPr>
        </p:nvSpPr>
        <p:spPr/>
        <p:txBody>
          <a:bodyPr/>
          <a:lstStyle/>
          <a:p>
            <a:r>
              <a:rPr lang="en-US" dirty="0"/>
              <a:t>Mel Gibson’s Image Repair</a:t>
            </a:r>
          </a:p>
        </p:txBody>
      </p:sp>
      <p:sp>
        <p:nvSpPr>
          <p:cNvPr id="3" name="Content Placeholder 2">
            <a:extLst>
              <a:ext uri="{FF2B5EF4-FFF2-40B4-BE49-F238E27FC236}">
                <a16:creationId xmlns:a16="http://schemas.microsoft.com/office/drawing/2014/main" id="{DDC180B2-1657-4D49-9513-9E1E59A51D71}"/>
              </a:ext>
            </a:extLst>
          </p:cNvPr>
          <p:cNvSpPr>
            <a:spLocks noGrp="1"/>
          </p:cNvSpPr>
          <p:nvPr>
            <p:ph sz="quarter" idx="13"/>
          </p:nvPr>
        </p:nvSpPr>
        <p:spPr/>
        <p:txBody>
          <a:bodyPr/>
          <a:lstStyle/>
          <a:p>
            <a:endParaRPr lang="en-US" dirty="0"/>
          </a:p>
        </p:txBody>
      </p:sp>
      <p:sp>
        <p:nvSpPr>
          <p:cNvPr id="4" name="Rounded Rectangle 3">
            <a:extLst>
              <a:ext uri="{FF2B5EF4-FFF2-40B4-BE49-F238E27FC236}">
                <a16:creationId xmlns:a16="http://schemas.microsoft.com/office/drawing/2014/main" id="{F9DF9391-D962-4348-A704-6CB84A400649}"/>
              </a:ext>
            </a:extLst>
          </p:cNvPr>
          <p:cNvSpPr/>
          <p:nvPr/>
        </p:nvSpPr>
        <p:spPr>
          <a:xfrm>
            <a:off x="126939" y="1632285"/>
            <a:ext cx="11512427" cy="3900488"/>
          </a:xfrm>
          <a:prstGeom prst="roundRect">
            <a:avLst>
              <a:gd name="adj" fmla="val 338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27A0B6B7-A517-564A-83CF-D9A39F7CDA58}"/>
              </a:ext>
            </a:extLst>
          </p:cNvPr>
          <p:cNvSpPr txBox="1"/>
          <p:nvPr/>
        </p:nvSpPr>
        <p:spPr>
          <a:xfrm>
            <a:off x="898647" y="1843761"/>
            <a:ext cx="10394706" cy="3477875"/>
          </a:xfrm>
          <a:prstGeom prst="rect">
            <a:avLst/>
          </a:prstGeom>
          <a:noFill/>
        </p:spPr>
        <p:txBody>
          <a:bodyPr wrap="square" rtlCol="0">
            <a:spAutoFit/>
          </a:bodyPr>
          <a:lstStyle/>
          <a:p>
            <a:r>
              <a:rPr lang="en-US" sz="2000" b="1" dirty="0">
                <a:solidFill>
                  <a:schemeClr val="bg1"/>
                </a:solidFill>
                <a:latin typeface="Arial" panose="020B0604020202020204" pitchFamily="34" charset="0"/>
                <a:cs typeface="Arial" panose="020B0604020202020204" pitchFamily="34" charset="0"/>
              </a:rPr>
              <a:t>Statement released through his publicist:</a:t>
            </a:r>
            <a:br>
              <a:rPr lang="en-US" sz="2000" b="1" dirty="0">
                <a:solidFill>
                  <a:schemeClr val="bg1"/>
                </a:solidFill>
                <a:latin typeface="Arial" panose="020B0604020202020204" pitchFamily="34" charset="0"/>
                <a:cs typeface="Arial" panose="020B0604020202020204" pitchFamily="34" charset="0"/>
              </a:rPr>
            </a:br>
            <a:endParaRPr lang="en-US" sz="2000" b="1" dirty="0">
              <a:solidFill>
                <a:schemeClr val="bg1"/>
              </a:solidFill>
              <a:latin typeface="Arial" panose="020B0604020202020204" pitchFamily="34" charset="0"/>
              <a:cs typeface="Arial" panose="020B0604020202020204" pitchFamily="34" charset="0"/>
            </a:endParaRPr>
          </a:p>
          <a:p>
            <a:r>
              <a:rPr lang="en-US" sz="2000" b="1" dirty="0">
                <a:solidFill>
                  <a:schemeClr val="bg1"/>
                </a:solidFill>
                <a:latin typeface="Arial" panose="020B0604020202020204" pitchFamily="34" charset="0"/>
                <a:cs typeface="Arial" panose="020B0604020202020204" pitchFamily="34" charset="0"/>
              </a:rPr>
              <a:t>I acted like a person completely out of control when I was arrested, and said things that I do not believe to be true and which are despicable. I am deeply ashamed of everything I said. Also, I take this opportunity to apologize to the deputies involved for my belligerent behavior. They have always been there for me in my community and indeed probably saved me from myself. I disgraced myself and my family with my behavior and for that I am truly sorry. I have battled with the disease of alcoholism for all of my adult life and profoundly regret my horrific relapse. I apologize for any behavior unbecoming of me in my inebriated state and have already taken necessary steps to ensure my return to health.</a:t>
            </a:r>
          </a:p>
        </p:txBody>
      </p:sp>
      <p:sp>
        <p:nvSpPr>
          <p:cNvPr id="5" name="TextBox 4">
            <a:extLst>
              <a:ext uri="{FF2B5EF4-FFF2-40B4-BE49-F238E27FC236}">
                <a16:creationId xmlns:a16="http://schemas.microsoft.com/office/drawing/2014/main" id="{440DD92E-54DF-8A4F-AAA9-54FB8B38EB3D}"/>
              </a:ext>
            </a:extLst>
          </p:cNvPr>
          <p:cNvSpPr txBox="1"/>
          <p:nvPr/>
        </p:nvSpPr>
        <p:spPr>
          <a:xfrm>
            <a:off x="898647" y="5802868"/>
            <a:ext cx="10885715" cy="369332"/>
          </a:xfrm>
          <a:prstGeom prst="rect">
            <a:avLst/>
          </a:prstGeom>
          <a:noFill/>
        </p:spPr>
        <p:txBody>
          <a:bodyPr wrap="square" rtlCol="0">
            <a:spAutoFit/>
          </a:bodyPr>
          <a:lstStyle/>
          <a:p>
            <a:r>
              <a:rPr lang="en-US" b="1" dirty="0">
                <a:solidFill>
                  <a:schemeClr val="bg1"/>
                </a:solidFill>
                <a:latin typeface="Arial" panose="020B0604020202020204" pitchFamily="34" charset="0"/>
                <a:cs typeface="Arial" panose="020B0604020202020204" pitchFamily="34" charset="0"/>
              </a:rPr>
              <a:t>Image Repair Strategies: Defeasibility, Differentiation, Mortification, Corrective Action</a:t>
            </a:r>
          </a:p>
        </p:txBody>
      </p:sp>
    </p:spTree>
    <p:extLst>
      <p:ext uri="{BB962C8B-B14F-4D97-AF65-F5344CB8AC3E}">
        <p14:creationId xmlns:p14="http://schemas.microsoft.com/office/powerpoint/2010/main" val="190315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0C4F5-955A-A14B-8ED9-EB5E1D99D2E0}"/>
              </a:ext>
            </a:extLst>
          </p:cNvPr>
          <p:cNvSpPr>
            <a:spLocks noGrp="1"/>
          </p:cNvSpPr>
          <p:nvPr>
            <p:ph type="title"/>
          </p:nvPr>
        </p:nvSpPr>
        <p:spPr/>
        <p:txBody>
          <a:bodyPr/>
          <a:lstStyle/>
          <a:p>
            <a:r>
              <a:rPr lang="en-US" dirty="0"/>
              <a:t>Mel Gibson’s Image Repair</a:t>
            </a:r>
          </a:p>
        </p:txBody>
      </p:sp>
      <p:sp>
        <p:nvSpPr>
          <p:cNvPr id="3" name="Content Placeholder 2">
            <a:extLst>
              <a:ext uri="{FF2B5EF4-FFF2-40B4-BE49-F238E27FC236}">
                <a16:creationId xmlns:a16="http://schemas.microsoft.com/office/drawing/2014/main" id="{DDC180B2-1657-4D49-9513-9E1E59A51D71}"/>
              </a:ext>
            </a:extLst>
          </p:cNvPr>
          <p:cNvSpPr>
            <a:spLocks noGrp="1"/>
          </p:cNvSpPr>
          <p:nvPr>
            <p:ph sz="quarter" idx="13"/>
          </p:nvPr>
        </p:nvSpPr>
        <p:spPr/>
        <p:txBody>
          <a:bodyPr/>
          <a:lstStyle/>
          <a:p>
            <a:endParaRPr lang="en-US" dirty="0"/>
          </a:p>
        </p:txBody>
      </p:sp>
      <p:sp>
        <p:nvSpPr>
          <p:cNvPr id="4" name="Rounded Rectangle 3">
            <a:extLst>
              <a:ext uri="{FF2B5EF4-FFF2-40B4-BE49-F238E27FC236}">
                <a16:creationId xmlns:a16="http://schemas.microsoft.com/office/drawing/2014/main" id="{F9DF9391-D962-4348-A704-6CB84A400649}"/>
              </a:ext>
            </a:extLst>
          </p:cNvPr>
          <p:cNvSpPr/>
          <p:nvPr/>
        </p:nvSpPr>
        <p:spPr>
          <a:xfrm>
            <a:off x="126939" y="1632285"/>
            <a:ext cx="11512427" cy="3900488"/>
          </a:xfrm>
          <a:prstGeom prst="roundRect">
            <a:avLst>
              <a:gd name="adj" fmla="val 338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27A0B6B7-A517-564A-83CF-D9A39F7CDA58}"/>
              </a:ext>
            </a:extLst>
          </p:cNvPr>
          <p:cNvSpPr txBox="1"/>
          <p:nvPr/>
        </p:nvSpPr>
        <p:spPr>
          <a:xfrm>
            <a:off x="898647" y="2107860"/>
            <a:ext cx="10394706" cy="3170099"/>
          </a:xfrm>
          <a:prstGeom prst="rect">
            <a:avLst/>
          </a:prstGeom>
          <a:noFill/>
        </p:spPr>
        <p:txBody>
          <a:bodyPr wrap="square" rtlCol="0">
            <a:spAutoFit/>
          </a:bodyPr>
          <a:lstStyle/>
          <a:p>
            <a:r>
              <a:rPr lang="en-US" sz="2000" b="1" dirty="0">
                <a:solidFill>
                  <a:schemeClr val="bg1"/>
                </a:solidFill>
                <a:latin typeface="Arial" panose="020B0604020202020204" pitchFamily="34" charset="0"/>
                <a:cs typeface="Arial" panose="020B0604020202020204" pitchFamily="34" charset="0"/>
              </a:rPr>
              <a:t>Another Statement, but this time to the Jewish Community:</a:t>
            </a:r>
            <a:br>
              <a:rPr lang="en-US" sz="2000" b="1" dirty="0">
                <a:solidFill>
                  <a:schemeClr val="bg1"/>
                </a:solidFill>
                <a:latin typeface="Arial" panose="020B0604020202020204" pitchFamily="34" charset="0"/>
                <a:cs typeface="Arial" panose="020B0604020202020204" pitchFamily="34" charset="0"/>
              </a:rPr>
            </a:br>
            <a:endParaRPr lang="en-US" sz="2000" b="1" dirty="0">
              <a:solidFill>
                <a:schemeClr val="bg1"/>
              </a:solidFill>
              <a:latin typeface="Arial" panose="020B0604020202020204" pitchFamily="34" charset="0"/>
              <a:cs typeface="Arial" panose="020B0604020202020204" pitchFamily="34" charset="0"/>
            </a:endParaRPr>
          </a:p>
          <a:p>
            <a:r>
              <a:rPr lang="en-US" sz="2000" b="1" dirty="0">
                <a:solidFill>
                  <a:schemeClr val="bg1"/>
                </a:solidFill>
                <a:latin typeface="Arial" panose="020B0604020202020204" pitchFamily="34" charset="0"/>
                <a:cs typeface="Arial" panose="020B0604020202020204" pitchFamily="34" charset="0"/>
              </a:rPr>
              <a:t>“There is no excuse, nor should there be any tolerance, for anyone who thinks or expresses any kind of anti-Semitic remark. I want to apologize specifically to everyone in the Jewish community for the vitriolic and harmful words that I said to a law enforcement officer the night I was arrested on a DUI charge. I am in the process of understanding where those vicious words came from during that drunken display, and I am asking the Jewish community, whom I have personally offended, to help me on my journey through recovery. Again, I am reaching out to the Jewish community for its help.”</a:t>
            </a:r>
          </a:p>
        </p:txBody>
      </p:sp>
      <p:sp>
        <p:nvSpPr>
          <p:cNvPr id="5" name="TextBox 4">
            <a:extLst>
              <a:ext uri="{FF2B5EF4-FFF2-40B4-BE49-F238E27FC236}">
                <a16:creationId xmlns:a16="http://schemas.microsoft.com/office/drawing/2014/main" id="{440DD92E-54DF-8A4F-AAA9-54FB8B38EB3D}"/>
              </a:ext>
            </a:extLst>
          </p:cNvPr>
          <p:cNvSpPr txBox="1"/>
          <p:nvPr/>
        </p:nvSpPr>
        <p:spPr>
          <a:xfrm>
            <a:off x="898647" y="5802868"/>
            <a:ext cx="10885715" cy="369332"/>
          </a:xfrm>
          <a:prstGeom prst="rect">
            <a:avLst/>
          </a:prstGeom>
          <a:noFill/>
        </p:spPr>
        <p:txBody>
          <a:bodyPr wrap="square" rtlCol="0">
            <a:spAutoFit/>
          </a:bodyPr>
          <a:lstStyle/>
          <a:p>
            <a:r>
              <a:rPr lang="en-US" b="1" dirty="0">
                <a:solidFill>
                  <a:schemeClr val="bg1"/>
                </a:solidFill>
                <a:latin typeface="Arial" panose="020B0604020202020204" pitchFamily="34" charset="0"/>
                <a:cs typeface="Arial" panose="020B0604020202020204" pitchFamily="34" charset="0"/>
              </a:rPr>
              <a:t>Image Repair Strategies: Defeasibility, Differentiation, Mortification, Corrective Action</a:t>
            </a:r>
          </a:p>
        </p:txBody>
      </p:sp>
    </p:spTree>
    <p:extLst>
      <p:ext uri="{BB962C8B-B14F-4D97-AF65-F5344CB8AC3E}">
        <p14:creationId xmlns:p14="http://schemas.microsoft.com/office/powerpoint/2010/main" val="3250819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EBCDB-979E-9649-9B46-6CBC0344EA60}"/>
              </a:ext>
            </a:extLst>
          </p:cNvPr>
          <p:cNvSpPr>
            <a:spLocks noGrp="1"/>
          </p:cNvSpPr>
          <p:nvPr>
            <p:ph type="title"/>
          </p:nvPr>
        </p:nvSpPr>
        <p:spPr/>
        <p:txBody>
          <a:bodyPr/>
          <a:lstStyle/>
          <a:p>
            <a:r>
              <a:rPr lang="en-US" dirty="0"/>
              <a:t>Mel Gibson Interview on GMA</a:t>
            </a:r>
          </a:p>
        </p:txBody>
      </p:sp>
      <p:pic>
        <p:nvPicPr>
          <p:cNvPr id="4" name="MelGibsonInterviewHighlights.mp4" descr="MelGibsonInterviewHighlights.mp4">
            <a:hlinkClick r:id="" action="ppaction://media"/>
            <a:extLst>
              <a:ext uri="{FF2B5EF4-FFF2-40B4-BE49-F238E27FC236}">
                <a16:creationId xmlns:a16="http://schemas.microsoft.com/office/drawing/2014/main" id="{643B3713-46B2-694B-807E-DFBF40C34053}"/>
              </a:ext>
            </a:extLst>
          </p:cNvPr>
          <p:cNvPicPr>
            <a:picLocks noGrp="1" noChangeAspect="1"/>
          </p:cNvPicPr>
          <p:nvPr>
            <p:ph sz="quarter" idx="13"/>
            <a:videoFile r:link="rId2"/>
            <p:extLst>
              <p:ext uri="{DAA4B4D4-6D71-4841-9C94-3DE7FCFB9230}">
                <p14:media xmlns:p14="http://schemas.microsoft.com/office/powerpoint/2010/main" r:embed="rId1"/>
              </p:ext>
            </p:extLst>
          </p:nvPr>
        </p:nvPicPr>
        <p:blipFill>
          <a:blip r:embed="rId4"/>
          <a:stretch>
            <a:fillRect/>
          </a:stretch>
        </p:blipFill>
        <p:spPr>
          <a:xfrm>
            <a:off x="3412277" y="1710427"/>
            <a:ext cx="4943929" cy="3708392"/>
          </a:xfrm>
        </p:spPr>
      </p:pic>
    </p:spTree>
    <p:extLst>
      <p:ext uri="{BB962C8B-B14F-4D97-AF65-F5344CB8AC3E}">
        <p14:creationId xmlns:p14="http://schemas.microsoft.com/office/powerpoint/2010/main" val="1541604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1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C3B40-6996-E14E-8FB5-3CA9C2E55273}"/>
              </a:ext>
            </a:extLst>
          </p:cNvPr>
          <p:cNvSpPr>
            <a:spLocks noGrp="1"/>
          </p:cNvSpPr>
          <p:nvPr>
            <p:ph type="title"/>
          </p:nvPr>
        </p:nvSpPr>
        <p:spPr/>
        <p:txBody>
          <a:bodyPr/>
          <a:lstStyle/>
          <a:p>
            <a:r>
              <a:rPr lang="en-US" dirty="0"/>
              <a:t>Mel Gibson’s Image </a:t>
            </a:r>
            <a:r>
              <a:rPr lang="en-US" dirty="0" err="1"/>
              <a:t>REpair</a:t>
            </a:r>
            <a:endParaRPr lang="en-US" dirty="0"/>
          </a:p>
        </p:txBody>
      </p:sp>
      <p:pic>
        <p:nvPicPr>
          <p:cNvPr id="5" name="Content Placeholder 4">
            <a:extLst>
              <a:ext uri="{FF2B5EF4-FFF2-40B4-BE49-F238E27FC236}">
                <a16:creationId xmlns:a16="http://schemas.microsoft.com/office/drawing/2014/main" id="{A9F4AE54-92AB-9843-81C4-09F4D54EFE75}"/>
              </a:ext>
            </a:extLst>
          </p:cNvPr>
          <p:cNvPicPr>
            <a:picLocks noGrp="1" noChangeAspect="1"/>
          </p:cNvPicPr>
          <p:nvPr>
            <p:ph sz="quarter" idx="13"/>
          </p:nvPr>
        </p:nvPicPr>
        <p:blipFill>
          <a:blip r:embed="rId2" cstate="screen">
            <a:extLst>
              <a:ext uri="{28A0092B-C50C-407E-A947-70E740481C1C}">
                <a14:useLocalDpi xmlns:a14="http://schemas.microsoft.com/office/drawing/2010/main"/>
              </a:ext>
            </a:extLst>
          </a:blip>
          <a:stretch>
            <a:fillRect/>
          </a:stretch>
        </p:blipFill>
        <p:spPr>
          <a:xfrm>
            <a:off x="3886200" y="1946622"/>
            <a:ext cx="7699283" cy="3638914"/>
          </a:xfrm>
        </p:spPr>
      </p:pic>
      <p:pic>
        <p:nvPicPr>
          <p:cNvPr id="11" name="Picture 10">
            <a:extLst>
              <a:ext uri="{FF2B5EF4-FFF2-40B4-BE49-F238E27FC236}">
                <a16:creationId xmlns:a16="http://schemas.microsoft.com/office/drawing/2014/main" id="{726CAAD6-BBAF-8F4D-9747-D761E99F2A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240" y="2042042"/>
            <a:ext cx="3786960" cy="3136882"/>
          </a:xfrm>
          <a:prstGeom prst="rect">
            <a:avLst/>
          </a:prstGeom>
        </p:spPr>
      </p:pic>
    </p:spTree>
    <p:extLst>
      <p:ext uri="{BB962C8B-B14F-4D97-AF65-F5344CB8AC3E}">
        <p14:creationId xmlns:p14="http://schemas.microsoft.com/office/powerpoint/2010/main" val="269899844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Main Event</Template>
  <TotalTime>811</TotalTime>
  <Words>2177</Words>
  <Application>Microsoft Macintosh PowerPoint</Application>
  <PresentationFormat>Widescreen</PresentationFormat>
  <Paragraphs>137</Paragraphs>
  <Slides>23</Slides>
  <Notes>0</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Impact</vt:lpstr>
      <vt:lpstr>Main Event</vt:lpstr>
      <vt:lpstr>Jewish Antapologia  in response to Mel gibson’s Apologia</vt:lpstr>
      <vt:lpstr>Who the heck is Mel Gibson?</vt:lpstr>
      <vt:lpstr>Who the heck is Mel Gibson?</vt:lpstr>
      <vt:lpstr>What Happened?</vt:lpstr>
      <vt:lpstr>Fallout from Gibson’s Arrest</vt:lpstr>
      <vt:lpstr>Mel Gibson’s Image Repair</vt:lpstr>
      <vt:lpstr>Mel Gibson’s Image Repair</vt:lpstr>
      <vt:lpstr>Mel Gibson Interview on GMA</vt:lpstr>
      <vt:lpstr>Mel Gibson’s Image REpair</vt:lpstr>
      <vt:lpstr>Response to Gibson’s Image Repair</vt:lpstr>
      <vt:lpstr>Antapologia  Strategies</vt:lpstr>
      <vt:lpstr>Antapologia  Strategies</vt:lpstr>
      <vt:lpstr>Jewish Antapologia  Strategies</vt:lpstr>
      <vt:lpstr>Jewish Antapologia  Strategies</vt:lpstr>
      <vt:lpstr>Jewish Antapologia  Strategies</vt:lpstr>
      <vt:lpstr>Jewish Antapologia  Strategies</vt:lpstr>
      <vt:lpstr>Jewish Antapologia  Strategies</vt:lpstr>
      <vt:lpstr>Jewish Antapologia  Strategies</vt:lpstr>
      <vt:lpstr>Jewish Antapologia  Strategies</vt:lpstr>
      <vt:lpstr>Jewish Antapologia  Strategies</vt:lpstr>
      <vt:lpstr>Conclusions</vt:lpstr>
      <vt:lpstr>Conclusions</vt:lpstr>
      <vt:lpstr>Other Studies Using Antapologia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Kevin Stein</dc:creator>
  <cp:lastModifiedBy>Kevin Stein</cp:lastModifiedBy>
  <cp:revision>45</cp:revision>
  <dcterms:created xsi:type="dcterms:W3CDTF">2020-11-16T02:14:10Z</dcterms:created>
  <dcterms:modified xsi:type="dcterms:W3CDTF">2026-07-27T20:46:55Z</dcterms:modified>
</cp:coreProperties>
</file>