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g45NOf93RlQNS6SL01Z7DquGDfd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0D6711-7CD3-4661-A6E8-F8871F0F86F3}">
  <a:tblStyle styleId="{310D6711-7CD3-4661-A6E8-F8871F0F86F3}" styleName="Table_0">
    <a:wholeTbl>
      <a:tcTxStyle b="off" i="off">
        <a:font>
          <a:latin typeface="Impact"/>
          <a:ea typeface="Impact"/>
          <a:cs typeface="Impac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3E6E6"/>
          </a:solidFill>
        </a:fill>
      </a:tcStyle>
    </a:wholeTbl>
    <a:band1H>
      <a:tcTxStyle/>
      <a:tcStyle>
        <a:tcBdr/>
        <a:fill>
          <a:solidFill>
            <a:srgbClr val="E6CACA"/>
          </a:solidFill>
        </a:fill>
      </a:tcStyle>
    </a:band1H>
    <a:band2H>
      <a:tcTxStyle/>
      <a:tcStyle>
        <a:tcBdr/>
      </a:tcStyle>
    </a:band2H>
    <a:band1V>
      <a:tcTxStyle/>
      <a:tcStyle>
        <a:tcBdr/>
        <a:fill>
          <a:solidFill>
            <a:srgbClr val="E6CACA"/>
          </a:solidFill>
        </a:fill>
      </a:tcStyle>
    </a:band1V>
    <a:band2V>
      <a:tcTxStyle/>
      <a:tcStyle>
        <a:tcBdr/>
      </a:tcStyle>
    </a:band2V>
    <a:lastCol>
      <a:tcTxStyle b="on" i="off">
        <a:font>
          <a:latin typeface="Impact"/>
          <a:ea typeface="Impact"/>
          <a:cs typeface="Impact"/>
        </a:font>
        <a:schemeClr val="lt1"/>
      </a:tcTxStyle>
      <a:tcStyle>
        <a:tcBdr/>
        <a:fill>
          <a:solidFill>
            <a:schemeClr val="accent1"/>
          </a:solidFill>
        </a:fill>
      </a:tcStyle>
    </a:lastCol>
    <a:firstCol>
      <a:tcTxStyle b="on" i="off">
        <a:font>
          <a:latin typeface="Impact"/>
          <a:ea typeface="Impact"/>
          <a:cs typeface="Impact"/>
        </a:font>
        <a:schemeClr val="lt1"/>
      </a:tcTxStyle>
      <a:tcStyle>
        <a:tcBdr/>
        <a:fill>
          <a:solidFill>
            <a:schemeClr val="accent1"/>
          </a:solidFill>
        </a:fill>
      </a:tcStyle>
    </a:firstCol>
    <a:lastRow>
      <a:tcTxStyle b="on" i="off">
        <a:font>
          <a:latin typeface="Impact"/>
          <a:ea typeface="Impact"/>
          <a:cs typeface="Impac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Impact"/>
          <a:ea typeface="Impact"/>
          <a:cs typeface="Impac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8"/>
  </p:normalViewPr>
  <p:slideViewPr>
    <p:cSldViewPr snapToGrid="0">
      <p:cViewPr varScale="1">
        <p:scale>
          <a:sx n="83" d="100"/>
          <a:sy n="83" d="100"/>
        </p:scale>
        <p:origin x="200" y="9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0" name="Google Shape;34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5" name="Google Shape;41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6" name="Google Shape;456;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6"/>
        <p:cNvGrpSpPr/>
        <p:nvPr/>
      </p:nvGrpSpPr>
      <p:grpSpPr>
        <a:xfrm>
          <a:off x="0" y="0"/>
          <a:ext cx="0" cy="0"/>
          <a:chOff x="0" y="0"/>
          <a:chExt cx="0" cy="0"/>
        </a:xfrm>
      </p:grpSpPr>
      <p:pic>
        <p:nvPicPr>
          <p:cNvPr id="17" name="Google Shape;17;p33" descr="Brickwork-HD-R1a.jp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 name="Google Shape;18;p33"/>
          <p:cNvSpPr/>
          <p:nvPr/>
        </p:nvSpPr>
        <p:spPr>
          <a:xfrm>
            <a:off x="-15875" y="0"/>
            <a:ext cx="11683810" cy="6588125"/>
          </a:xfrm>
          <a:custGeom>
            <a:avLst/>
            <a:gdLst/>
            <a:ahLst/>
            <a:cxnLst/>
            <a:rect l="l" t="t" r="r" b="b"/>
            <a:pathLst>
              <a:path w="11683810" h="6588125" extrusionOk="0">
                <a:moveTo>
                  <a:pt x="0" y="0"/>
                </a:moveTo>
                <a:lnTo>
                  <a:pt x="11318691" y="0"/>
                </a:lnTo>
                <a:lnTo>
                  <a:pt x="11683810" y="5976938"/>
                </a:lnTo>
                <a:lnTo>
                  <a:pt x="15875" y="6588125"/>
                </a:lnTo>
                <a:cubicBezTo>
                  <a:pt x="10583" y="4386792"/>
                  <a:pt x="5292" y="2185458"/>
                  <a:pt x="0" y="0"/>
                </a:cubicBezTo>
                <a:close/>
              </a:path>
            </a:pathLst>
          </a:custGeom>
          <a:blipFill rotWithShape="1">
            <a:blip r:embed="rId3">
              <a:alphaModFix/>
            </a:blip>
            <a:stretch>
              <a:fillRect/>
            </a:stretch>
          </a:blipFill>
          <a:ln>
            <a:noFill/>
          </a:ln>
          <a:effectLst>
            <a:outerShdw blurRad="101600" dist="152400" dir="4380000" algn="tl" rotWithShape="0">
              <a:srgbClr val="000000">
                <a:alpha val="4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3"/>
          <p:cNvSpPr/>
          <p:nvPr/>
        </p:nvSpPr>
        <p:spPr>
          <a:xfrm>
            <a:off x="0" y="4282257"/>
            <a:ext cx="11329257" cy="2028845"/>
          </a:xfrm>
          <a:custGeom>
            <a:avLst/>
            <a:gdLst/>
            <a:ahLst/>
            <a:cxnLst/>
            <a:rect l="l" t="t" r="r" b="b"/>
            <a:pathLst>
              <a:path w="11329257" h="2028845" extrusionOk="0">
                <a:moveTo>
                  <a:pt x="0" y="588520"/>
                </a:moveTo>
                <a:lnTo>
                  <a:pt x="11244075" y="0"/>
                </a:lnTo>
                <a:lnTo>
                  <a:pt x="11329257" y="1424838"/>
                </a:lnTo>
                <a:lnTo>
                  <a:pt x="0" y="2028845"/>
                </a:lnTo>
                <a:lnTo>
                  <a:pt x="0" y="588520"/>
                </a:lnTo>
                <a:close/>
              </a:path>
            </a:pathLst>
          </a:custGeom>
          <a:gradFill>
            <a:gsLst>
              <a:gs pos="0">
                <a:schemeClr val="accent1"/>
              </a:gs>
              <a:gs pos="34000">
                <a:schemeClr val="accent1"/>
              </a:gs>
              <a:gs pos="100000">
                <a:srgbClr val="5C0607"/>
              </a:gs>
            </a:gsLst>
            <a:path path="circle">
              <a:fillToRect l="50000" t="50000" r="50000" b="50000"/>
            </a:path>
            <a:tileRect/>
          </a:gradFill>
          <a:ln>
            <a:noFill/>
          </a:ln>
        </p:spPr>
      </p:sp>
      <p:sp>
        <p:nvSpPr>
          <p:cNvPr id="20" name="Google Shape;20;p33"/>
          <p:cNvSpPr/>
          <p:nvPr/>
        </p:nvSpPr>
        <p:spPr>
          <a:xfrm>
            <a:off x="0" y="0"/>
            <a:ext cx="8719579" cy="456877"/>
          </a:xfrm>
          <a:custGeom>
            <a:avLst/>
            <a:gdLst/>
            <a:ahLst/>
            <a:cxnLst/>
            <a:rect l="l" t="t" r="r" b="b"/>
            <a:pathLst>
              <a:path w="8719579" h="456877" extrusionOk="0">
                <a:moveTo>
                  <a:pt x="0" y="0"/>
                </a:moveTo>
                <a:lnTo>
                  <a:pt x="8719579" y="0"/>
                </a:lnTo>
                <a:lnTo>
                  <a:pt x="0" y="456877"/>
                </a:lnTo>
                <a:lnTo>
                  <a:pt x="0" y="0"/>
                </a:lnTo>
                <a:close/>
              </a:path>
            </a:pathLst>
          </a:custGeom>
          <a:gradFill>
            <a:gsLst>
              <a:gs pos="0">
                <a:schemeClr val="accent1"/>
              </a:gs>
              <a:gs pos="34000">
                <a:schemeClr val="accent1"/>
              </a:gs>
              <a:gs pos="100000">
                <a:srgbClr val="5C0607"/>
              </a:gs>
            </a:gsLst>
            <a:path path="circle">
              <a:fillToRect l="50000" t="50000" r="50000" b="50000"/>
            </a:path>
            <a:tileRect/>
          </a:gradFill>
          <a:ln>
            <a:noFill/>
          </a:ln>
        </p:spPr>
      </p:sp>
      <p:sp>
        <p:nvSpPr>
          <p:cNvPr id="21" name="Google Shape;21;p33"/>
          <p:cNvSpPr/>
          <p:nvPr/>
        </p:nvSpPr>
        <p:spPr>
          <a:xfrm rot="-180000">
            <a:off x="-161800" y="293317"/>
            <a:ext cx="11367116" cy="5751804"/>
          </a:xfrm>
          <a:custGeom>
            <a:avLst/>
            <a:gdLst/>
            <a:ahLst/>
            <a:cxnLst/>
            <a:rect l="l" t="t" r="r" b="b"/>
            <a:pathLst>
              <a:path w="11367116" h="5751804" extrusionOk="0">
                <a:moveTo>
                  <a:pt x="11346705" y="0"/>
                </a:moveTo>
                <a:cubicBezTo>
                  <a:pt x="11353509" y="1915114"/>
                  <a:pt x="11360312" y="3830229"/>
                  <a:pt x="11367116" y="5745343"/>
                </a:cubicBezTo>
                <a:lnTo>
                  <a:pt x="0" y="5751804"/>
                </a:lnTo>
              </a:path>
            </a:pathLst>
          </a:custGeom>
          <a:noFill/>
          <a:ln w="82550" cap="flat" cmpd="sng">
            <a:solidFill>
              <a:srgbClr val="7F7F7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3"/>
          <p:cNvSpPr txBox="1">
            <a:spLocks noGrp="1"/>
          </p:cNvSpPr>
          <p:nvPr>
            <p:ph type="ctrTitle"/>
          </p:nvPr>
        </p:nvSpPr>
        <p:spPr>
          <a:xfrm rot="-180000">
            <a:off x="891201" y="662656"/>
            <a:ext cx="9755187" cy="2766528"/>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accent1"/>
              </a:buClr>
              <a:buSzPts val="8000"/>
              <a:buFont typeface="Impact"/>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3"/>
          <p:cNvSpPr txBox="1">
            <a:spLocks noGrp="1"/>
          </p:cNvSpPr>
          <p:nvPr>
            <p:ph type="subTitle" idx="1"/>
          </p:nvPr>
        </p:nvSpPr>
        <p:spPr>
          <a:xfrm rot="-180000">
            <a:off x="983062" y="3505209"/>
            <a:ext cx="9755187" cy="550333"/>
          </a:xfrm>
          <a:prstGeom prst="rect">
            <a:avLst/>
          </a:prstGeom>
          <a:noFill/>
          <a:ln>
            <a:noFill/>
          </a:ln>
        </p:spPr>
        <p:txBody>
          <a:bodyPr spcFirstLastPara="1" wrap="square" lIns="91425" tIns="45700" rIns="91425" bIns="45700" anchor="t" anchorCtr="0">
            <a:noAutofit/>
          </a:bodyPr>
          <a:lstStyle>
            <a:lvl1pPr lvl="0" algn="r">
              <a:lnSpc>
                <a:spcPct val="120000"/>
              </a:lnSpc>
              <a:spcBef>
                <a:spcPts val="1000"/>
              </a:spcBef>
              <a:spcAft>
                <a:spcPts val="0"/>
              </a:spcAft>
              <a:buSzPts val="4480"/>
              <a:buNone/>
              <a:defRPr sz="2800">
                <a:solidFill>
                  <a:srgbClr val="7F7F7F"/>
                </a:solidFill>
              </a:defRPr>
            </a:lvl1pPr>
            <a:lvl2pPr lvl="1" algn="ctr">
              <a:lnSpc>
                <a:spcPct val="120000"/>
              </a:lnSpc>
              <a:spcBef>
                <a:spcPts val="500"/>
              </a:spcBef>
              <a:spcAft>
                <a:spcPts val="0"/>
              </a:spcAft>
              <a:buSzPts val="3200"/>
              <a:buNone/>
              <a:defRPr sz="2000"/>
            </a:lvl2pPr>
            <a:lvl3pPr lvl="2" algn="ctr">
              <a:lnSpc>
                <a:spcPct val="120000"/>
              </a:lnSpc>
              <a:spcBef>
                <a:spcPts val="500"/>
              </a:spcBef>
              <a:spcAft>
                <a:spcPts val="0"/>
              </a:spcAft>
              <a:buSzPts val="2880"/>
              <a:buNone/>
              <a:defRPr sz="1800"/>
            </a:lvl3pPr>
            <a:lvl4pPr lvl="3" algn="ctr">
              <a:lnSpc>
                <a:spcPct val="120000"/>
              </a:lnSpc>
              <a:spcBef>
                <a:spcPts val="500"/>
              </a:spcBef>
              <a:spcAft>
                <a:spcPts val="0"/>
              </a:spcAft>
              <a:buSzPts val="2560"/>
              <a:buNone/>
              <a:defRPr sz="1600"/>
            </a:lvl4pPr>
            <a:lvl5pPr lvl="4" algn="ctr">
              <a:lnSpc>
                <a:spcPct val="120000"/>
              </a:lnSpc>
              <a:spcBef>
                <a:spcPts val="500"/>
              </a:spcBef>
              <a:spcAft>
                <a:spcPts val="0"/>
              </a:spcAft>
              <a:buSzPts val="2560"/>
              <a:buNone/>
              <a:defRPr sz="1600"/>
            </a:lvl5pPr>
            <a:lvl6pPr lvl="5" algn="ctr">
              <a:lnSpc>
                <a:spcPct val="120000"/>
              </a:lnSpc>
              <a:spcBef>
                <a:spcPts val="500"/>
              </a:spcBef>
              <a:spcAft>
                <a:spcPts val="0"/>
              </a:spcAft>
              <a:buSzPts val="2560"/>
              <a:buNone/>
              <a:defRPr sz="1600"/>
            </a:lvl6pPr>
            <a:lvl7pPr lvl="6" algn="ctr">
              <a:lnSpc>
                <a:spcPct val="120000"/>
              </a:lnSpc>
              <a:spcBef>
                <a:spcPts val="500"/>
              </a:spcBef>
              <a:spcAft>
                <a:spcPts val="0"/>
              </a:spcAft>
              <a:buSzPts val="2560"/>
              <a:buNone/>
              <a:defRPr sz="1600"/>
            </a:lvl7pPr>
            <a:lvl8pPr lvl="7" algn="ctr">
              <a:lnSpc>
                <a:spcPct val="120000"/>
              </a:lnSpc>
              <a:spcBef>
                <a:spcPts val="500"/>
              </a:spcBef>
              <a:spcAft>
                <a:spcPts val="0"/>
              </a:spcAft>
              <a:buSzPts val="2560"/>
              <a:buNone/>
              <a:defRPr sz="1600"/>
            </a:lvl8pPr>
            <a:lvl9pPr lvl="8" algn="ctr">
              <a:lnSpc>
                <a:spcPct val="120000"/>
              </a:lnSpc>
              <a:spcBef>
                <a:spcPts val="500"/>
              </a:spcBef>
              <a:spcAft>
                <a:spcPts val="0"/>
              </a:spcAft>
              <a:buSzPts val="2560"/>
              <a:buNone/>
              <a:defRPr sz="1600"/>
            </a:lvl9pPr>
          </a:lstStyle>
          <a:p>
            <a:endParaRPr/>
          </a:p>
        </p:txBody>
      </p:sp>
      <p:sp>
        <p:nvSpPr>
          <p:cNvPr id="24" name="Google Shape;24;p33"/>
          <p:cNvSpPr txBox="1">
            <a:spLocks noGrp="1"/>
          </p:cNvSpPr>
          <p:nvPr>
            <p:ph type="dt" idx="10"/>
          </p:nvPr>
        </p:nvSpPr>
        <p:spPr>
          <a:xfrm rot="-180000">
            <a:off x="4948541" y="4578463"/>
            <a:ext cx="6143653" cy="11631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5400">
                <a:solidFill>
                  <a:srgbClr val="5C060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3"/>
          <p:cNvSpPr txBox="1">
            <a:spLocks noGrp="1"/>
          </p:cNvSpPr>
          <p:nvPr>
            <p:ph type="ftr" idx="11"/>
          </p:nvPr>
        </p:nvSpPr>
        <p:spPr>
          <a:xfrm rot="-180000">
            <a:off x="-5560" y="4883024"/>
            <a:ext cx="4047239" cy="119553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3"/>
          <p:cNvSpPr txBox="1">
            <a:spLocks noGrp="1"/>
          </p:cNvSpPr>
          <p:nvPr>
            <p:ph type="sldNum" idx="12"/>
          </p:nvPr>
        </p:nvSpPr>
        <p:spPr>
          <a:xfrm rot="-180000">
            <a:off x="9851758" y="3832648"/>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400" b="0" i="0" u="none" strike="noStrike" cap="none">
                <a:solidFill>
                  <a:srgbClr val="3F3F3F"/>
                </a:solidFill>
                <a:latin typeface="Impact"/>
                <a:ea typeface="Impact"/>
                <a:cs typeface="Impact"/>
                <a:sym typeface="Impact"/>
              </a:defRPr>
            </a:lvl1pPr>
            <a:lvl2pPr marL="0" lvl="1" indent="0" algn="ctr">
              <a:spcBef>
                <a:spcPts val="0"/>
              </a:spcBef>
              <a:buNone/>
              <a:defRPr sz="2400" b="0" i="0" u="none" strike="noStrike" cap="none">
                <a:solidFill>
                  <a:srgbClr val="3F3F3F"/>
                </a:solidFill>
                <a:latin typeface="Impact"/>
                <a:ea typeface="Impact"/>
                <a:cs typeface="Impact"/>
                <a:sym typeface="Impact"/>
              </a:defRPr>
            </a:lvl2pPr>
            <a:lvl3pPr marL="0" lvl="2" indent="0" algn="ctr">
              <a:spcBef>
                <a:spcPts val="0"/>
              </a:spcBef>
              <a:buNone/>
              <a:defRPr sz="2400" b="0" i="0" u="none" strike="noStrike" cap="none">
                <a:solidFill>
                  <a:srgbClr val="3F3F3F"/>
                </a:solidFill>
                <a:latin typeface="Impact"/>
                <a:ea typeface="Impact"/>
                <a:cs typeface="Impact"/>
                <a:sym typeface="Impact"/>
              </a:defRPr>
            </a:lvl3pPr>
            <a:lvl4pPr marL="0" lvl="3" indent="0" algn="ctr">
              <a:spcBef>
                <a:spcPts val="0"/>
              </a:spcBef>
              <a:buNone/>
              <a:defRPr sz="2400" b="0" i="0" u="none" strike="noStrike" cap="none">
                <a:solidFill>
                  <a:srgbClr val="3F3F3F"/>
                </a:solidFill>
                <a:latin typeface="Impact"/>
                <a:ea typeface="Impact"/>
                <a:cs typeface="Impact"/>
                <a:sym typeface="Impact"/>
              </a:defRPr>
            </a:lvl4pPr>
            <a:lvl5pPr marL="0" lvl="4" indent="0" algn="ctr">
              <a:spcBef>
                <a:spcPts val="0"/>
              </a:spcBef>
              <a:buNone/>
              <a:defRPr sz="2400" b="0" i="0" u="none" strike="noStrike" cap="none">
                <a:solidFill>
                  <a:srgbClr val="3F3F3F"/>
                </a:solidFill>
                <a:latin typeface="Impact"/>
                <a:ea typeface="Impact"/>
                <a:cs typeface="Impact"/>
                <a:sym typeface="Impact"/>
              </a:defRPr>
            </a:lvl5pPr>
            <a:lvl6pPr marL="0" lvl="5" indent="0" algn="ctr">
              <a:spcBef>
                <a:spcPts val="0"/>
              </a:spcBef>
              <a:buNone/>
              <a:defRPr sz="2400" b="0" i="0" u="none" strike="noStrike" cap="none">
                <a:solidFill>
                  <a:srgbClr val="3F3F3F"/>
                </a:solidFill>
                <a:latin typeface="Impact"/>
                <a:ea typeface="Impact"/>
                <a:cs typeface="Impact"/>
                <a:sym typeface="Impact"/>
              </a:defRPr>
            </a:lvl6pPr>
            <a:lvl7pPr marL="0" lvl="6" indent="0" algn="ctr">
              <a:spcBef>
                <a:spcPts val="0"/>
              </a:spcBef>
              <a:buNone/>
              <a:defRPr sz="2400" b="0" i="0" u="none" strike="noStrike" cap="none">
                <a:solidFill>
                  <a:srgbClr val="3F3F3F"/>
                </a:solidFill>
                <a:latin typeface="Impact"/>
                <a:ea typeface="Impact"/>
                <a:cs typeface="Impact"/>
                <a:sym typeface="Impact"/>
              </a:defRPr>
            </a:lvl7pPr>
            <a:lvl8pPr marL="0" lvl="7" indent="0" algn="ctr">
              <a:spcBef>
                <a:spcPts val="0"/>
              </a:spcBef>
              <a:buNone/>
              <a:defRPr sz="2400" b="0" i="0" u="none" strike="noStrike" cap="none">
                <a:solidFill>
                  <a:srgbClr val="3F3F3F"/>
                </a:solidFill>
                <a:latin typeface="Impact"/>
                <a:ea typeface="Impact"/>
                <a:cs typeface="Impact"/>
                <a:sym typeface="Impact"/>
              </a:defRPr>
            </a:lvl8pPr>
            <a:lvl9pPr marL="0" lvl="8" indent="0" algn="ctr">
              <a:spcBef>
                <a:spcPts val="0"/>
              </a:spcBef>
              <a:buNone/>
              <a:defRPr sz="2400" b="0" i="0" u="none" strike="noStrike" cap="none">
                <a:solidFill>
                  <a:srgbClr val="3F3F3F"/>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en-US"/>
              <a:t>‹#›</a:t>
            </a:fld>
            <a:endParaRPr/>
          </a:p>
        </p:txBody>
      </p:sp>
      <p:sp>
        <p:nvSpPr>
          <p:cNvPr id="27" name="Google Shape;27;p33"/>
          <p:cNvSpPr/>
          <p:nvPr/>
        </p:nvSpPr>
        <p:spPr>
          <a:xfrm rot="-180000">
            <a:off x="4221385" y="5111356"/>
            <a:ext cx="515386" cy="515386"/>
          </a:xfrm>
          <a:prstGeom prst="star5">
            <a:avLst>
              <a:gd name="adj" fmla="val 26693"/>
              <a:gd name="hf" fmla="val 105146"/>
              <a:gd name="vf" fmla="val 110557"/>
            </a:avLst>
          </a:prstGeom>
          <a:solidFill>
            <a:schemeClr val="dk1">
              <a:alpha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9"/>
        <p:cNvGrpSpPr/>
        <p:nvPr/>
      </p:nvGrpSpPr>
      <p:grpSpPr>
        <a:xfrm>
          <a:off x="0" y="0"/>
          <a:ext cx="0" cy="0"/>
          <a:chOff x="0" y="0"/>
          <a:chExt cx="0" cy="0"/>
        </a:xfrm>
      </p:grpSpPr>
      <p:sp>
        <p:nvSpPr>
          <p:cNvPr id="80" name="Google Shape;80;p42"/>
          <p:cNvSpPr txBox="1">
            <a:spLocks noGrp="1"/>
          </p:cNvSpPr>
          <p:nvPr>
            <p:ph type="title"/>
          </p:nvPr>
        </p:nvSpPr>
        <p:spPr>
          <a:xfrm>
            <a:off x="685800" y="4106333"/>
            <a:ext cx="10394708" cy="58884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Impac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42"/>
          <p:cNvSpPr>
            <a:spLocks noGrp="1"/>
          </p:cNvSpPr>
          <p:nvPr>
            <p:ph type="pic" idx="2"/>
          </p:nvPr>
        </p:nvSpPr>
        <p:spPr>
          <a:xfrm>
            <a:off x="685801" y="685799"/>
            <a:ext cx="10392513" cy="3194903"/>
          </a:xfrm>
          <a:prstGeom prst="rect">
            <a:avLst/>
          </a:prstGeom>
          <a:noFill/>
          <a:ln w="57150" cap="flat" cmpd="thinThick">
            <a:solidFill>
              <a:srgbClr val="7F7F7F"/>
            </a:solidFill>
            <a:prstDash val="solid"/>
            <a:miter lim="800000"/>
            <a:headEnd type="none" w="sm" len="sm"/>
            <a:tailEnd type="none" w="sm" len="sm"/>
          </a:ln>
        </p:spPr>
      </p:sp>
      <p:sp>
        <p:nvSpPr>
          <p:cNvPr id="82" name="Google Shape;82;p42"/>
          <p:cNvSpPr txBox="1">
            <a:spLocks noGrp="1"/>
          </p:cNvSpPr>
          <p:nvPr>
            <p:ph type="body" idx="1"/>
          </p:nvPr>
        </p:nvSpPr>
        <p:spPr>
          <a:xfrm>
            <a:off x="685780" y="4702923"/>
            <a:ext cx="10394728" cy="682472"/>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2560"/>
              <a:buNone/>
              <a:defRPr sz="16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83" name="Google Shape;83;p42"/>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2"/>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2"/>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86"/>
        <p:cNvGrpSpPr/>
        <p:nvPr/>
      </p:nvGrpSpPr>
      <p:grpSpPr>
        <a:xfrm>
          <a:off x="0" y="0"/>
          <a:ext cx="0" cy="0"/>
          <a:chOff x="0" y="0"/>
          <a:chExt cx="0" cy="0"/>
        </a:xfrm>
      </p:grpSpPr>
      <p:sp>
        <p:nvSpPr>
          <p:cNvPr id="87" name="Google Shape;87;p43"/>
          <p:cNvSpPr txBox="1">
            <a:spLocks noGrp="1"/>
          </p:cNvSpPr>
          <p:nvPr>
            <p:ph type="title"/>
          </p:nvPr>
        </p:nvSpPr>
        <p:spPr>
          <a:xfrm>
            <a:off x="685801" y="685800"/>
            <a:ext cx="10396902" cy="319490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4800"/>
              <a:buFont typeface="Impact"/>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3"/>
          <p:cNvSpPr txBox="1">
            <a:spLocks noGrp="1"/>
          </p:cNvSpPr>
          <p:nvPr>
            <p:ph type="body" idx="1"/>
          </p:nvPr>
        </p:nvSpPr>
        <p:spPr>
          <a:xfrm>
            <a:off x="685779" y="4106333"/>
            <a:ext cx="10394729" cy="1273606"/>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2880"/>
              <a:buNone/>
              <a:defRPr sz="18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89" name="Google Shape;89;p43"/>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3"/>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3"/>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2"/>
        <p:cNvGrpSpPr/>
        <p:nvPr/>
      </p:nvGrpSpPr>
      <p:grpSpPr>
        <a:xfrm>
          <a:off x="0" y="0"/>
          <a:ext cx="0" cy="0"/>
          <a:chOff x="0" y="0"/>
          <a:chExt cx="0" cy="0"/>
        </a:xfrm>
      </p:grpSpPr>
      <p:sp>
        <p:nvSpPr>
          <p:cNvPr id="93" name="Google Shape;93;p44"/>
          <p:cNvSpPr txBox="1">
            <a:spLocks noGrp="1"/>
          </p:cNvSpPr>
          <p:nvPr>
            <p:ph type="title"/>
          </p:nvPr>
        </p:nvSpPr>
        <p:spPr>
          <a:xfrm>
            <a:off x="1121732" y="685800"/>
            <a:ext cx="9525020" cy="291670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4800"/>
              <a:buFont typeface="Impact"/>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44"/>
          <p:cNvSpPr txBox="1">
            <a:spLocks noGrp="1"/>
          </p:cNvSpPr>
          <p:nvPr>
            <p:ph type="body" idx="1"/>
          </p:nvPr>
        </p:nvSpPr>
        <p:spPr>
          <a:xfrm>
            <a:off x="1550264" y="3610032"/>
            <a:ext cx="8667956" cy="377768"/>
          </a:xfrm>
          <a:prstGeom prst="rect">
            <a:avLst/>
          </a:prstGeom>
          <a:noFill/>
          <a:ln>
            <a:noFill/>
          </a:ln>
        </p:spPr>
        <p:txBody>
          <a:bodyPr spcFirstLastPara="1" wrap="square" lIns="91425" tIns="45700" rIns="91425" bIns="45700" anchor="t" anchorCtr="0">
            <a:normAutofit/>
          </a:bodyPr>
          <a:lstStyle>
            <a:lvl1pPr marL="457200" lvl="0" indent="-228600" algn="r">
              <a:lnSpc>
                <a:spcPct val="120000"/>
              </a:lnSpc>
              <a:spcBef>
                <a:spcPts val="1000"/>
              </a:spcBef>
              <a:spcAft>
                <a:spcPts val="0"/>
              </a:spcAft>
              <a:buSzPts val="2240"/>
              <a:buNone/>
              <a:defRPr sz="1400">
                <a:solidFill>
                  <a:srgbClr val="7F7F7F"/>
                </a:solidFill>
              </a:defRPr>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95" name="Google Shape;95;p44"/>
          <p:cNvSpPr txBox="1">
            <a:spLocks noGrp="1"/>
          </p:cNvSpPr>
          <p:nvPr>
            <p:ph type="body" idx="2"/>
          </p:nvPr>
        </p:nvSpPr>
        <p:spPr>
          <a:xfrm>
            <a:off x="685801" y="4106334"/>
            <a:ext cx="10396882" cy="1268252"/>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2880"/>
              <a:buNone/>
              <a:defRPr sz="18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96" name="Google Shape;96;p44"/>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44"/>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44"/>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99" name="Google Shape;99;p44"/>
          <p:cNvSpPr txBox="1"/>
          <p:nvPr/>
        </p:nvSpPr>
        <p:spPr>
          <a:xfrm>
            <a:off x="685801" y="89262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Impact"/>
              <a:buNone/>
            </a:pPr>
            <a:r>
              <a:rPr lang="en-US" sz="8000" b="0" cap="none">
                <a:solidFill>
                  <a:schemeClr val="dk1"/>
                </a:solidFill>
                <a:latin typeface="Impact"/>
                <a:ea typeface="Impact"/>
                <a:cs typeface="Impact"/>
                <a:sym typeface="Impact"/>
              </a:rPr>
              <a:t>“</a:t>
            </a:r>
            <a:endParaRPr/>
          </a:p>
        </p:txBody>
      </p:sp>
      <p:sp>
        <p:nvSpPr>
          <p:cNvPr id="100" name="Google Shape;100;p44"/>
          <p:cNvSpPr txBox="1"/>
          <p:nvPr/>
        </p:nvSpPr>
        <p:spPr>
          <a:xfrm>
            <a:off x="10473083" y="2922827"/>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Impact"/>
              <a:buNone/>
            </a:pPr>
            <a:r>
              <a:rPr lang="en-US" sz="8000" b="0" cap="none">
                <a:solidFill>
                  <a:schemeClr val="dk1"/>
                </a:solidFill>
                <a:latin typeface="Impact"/>
                <a:ea typeface="Impact"/>
                <a:cs typeface="Impact"/>
                <a:sym typeface="Impact"/>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1"/>
        <p:cNvGrpSpPr/>
        <p:nvPr/>
      </p:nvGrpSpPr>
      <p:grpSpPr>
        <a:xfrm>
          <a:off x="0" y="0"/>
          <a:ext cx="0" cy="0"/>
          <a:chOff x="0" y="0"/>
          <a:chExt cx="0" cy="0"/>
        </a:xfrm>
      </p:grpSpPr>
      <p:sp>
        <p:nvSpPr>
          <p:cNvPr id="102" name="Google Shape;102;p45"/>
          <p:cNvSpPr txBox="1">
            <a:spLocks noGrp="1"/>
          </p:cNvSpPr>
          <p:nvPr>
            <p:ph type="title"/>
          </p:nvPr>
        </p:nvSpPr>
        <p:spPr>
          <a:xfrm>
            <a:off x="685800" y="1723854"/>
            <a:ext cx="10394707" cy="25118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800"/>
              <a:buFont typeface="Impact"/>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45"/>
          <p:cNvSpPr txBox="1">
            <a:spLocks noGrp="1"/>
          </p:cNvSpPr>
          <p:nvPr>
            <p:ph type="body" idx="1"/>
          </p:nvPr>
        </p:nvSpPr>
        <p:spPr>
          <a:xfrm>
            <a:off x="685800" y="4247468"/>
            <a:ext cx="10394707" cy="114064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2880"/>
              <a:buNone/>
              <a:defRPr sz="18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104" name="Google Shape;104;p45"/>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45"/>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45"/>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7"/>
        <p:cNvGrpSpPr/>
        <p:nvPr/>
      </p:nvGrpSpPr>
      <p:grpSpPr>
        <a:xfrm>
          <a:off x="0" y="0"/>
          <a:ext cx="0" cy="0"/>
          <a:chOff x="0" y="0"/>
          <a:chExt cx="0" cy="0"/>
        </a:xfrm>
      </p:grpSpPr>
      <p:sp>
        <p:nvSpPr>
          <p:cNvPr id="108" name="Google Shape;108;p46"/>
          <p:cNvSpPr txBox="1">
            <a:spLocks noGrp="1"/>
          </p:cNvSpPr>
          <p:nvPr>
            <p:ph type="title"/>
          </p:nvPr>
        </p:nvSpPr>
        <p:spPr>
          <a:xfrm>
            <a:off x="685802" y="685800"/>
            <a:ext cx="10394706" cy="115196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5400"/>
              <a:buFont typeface="Impac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46"/>
          <p:cNvSpPr txBox="1">
            <a:spLocks noGrp="1"/>
          </p:cNvSpPr>
          <p:nvPr>
            <p:ph type="body" idx="1"/>
          </p:nvPr>
        </p:nvSpPr>
        <p:spPr>
          <a:xfrm>
            <a:off x="685802" y="206339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840"/>
              <a:buNone/>
              <a:defRPr sz="24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10" name="Google Shape;110;p46"/>
          <p:cNvSpPr txBox="1">
            <a:spLocks noGrp="1"/>
          </p:cNvSpPr>
          <p:nvPr>
            <p:ph type="body" idx="2"/>
          </p:nvPr>
        </p:nvSpPr>
        <p:spPr>
          <a:xfrm>
            <a:off x="685802" y="2639658"/>
            <a:ext cx="3310128" cy="273492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11" name="Google Shape;111;p46"/>
          <p:cNvSpPr txBox="1">
            <a:spLocks noGrp="1"/>
          </p:cNvSpPr>
          <p:nvPr>
            <p:ph type="body" idx="3"/>
          </p:nvPr>
        </p:nvSpPr>
        <p:spPr>
          <a:xfrm>
            <a:off x="4234622" y="206339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840"/>
              <a:buNone/>
              <a:defRPr sz="24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12" name="Google Shape;112;p46"/>
          <p:cNvSpPr txBox="1">
            <a:spLocks noGrp="1"/>
          </p:cNvSpPr>
          <p:nvPr>
            <p:ph type="body" idx="4"/>
          </p:nvPr>
        </p:nvSpPr>
        <p:spPr>
          <a:xfrm>
            <a:off x="4234621" y="2639658"/>
            <a:ext cx="3310128" cy="273492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13" name="Google Shape;113;p46"/>
          <p:cNvSpPr txBox="1">
            <a:spLocks noGrp="1"/>
          </p:cNvSpPr>
          <p:nvPr>
            <p:ph type="body" idx="5"/>
          </p:nvPr>
        </p:nvSpPr>
        <p:spPr>
          <a:xfrm>
            <a:off x="7770380" y="206339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840"/>
              <a:buNone/>
              <a:defRPr sz="24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14" name="Google Shape;114;p46"/>
          <p:cNvSpPr txBox="1">
            <a:spLocks noGrp="1"/>
          </p:cNvSpPr>
          <p:nvPr>
            <p:ph type="body" idx="6"/>
          </p:nvPr>
        </p:nvSpPr>
        <p:spPr>
          <a:xfrm>
            <a:off x="7770380" y="2639658"/>
            <a:ext cx="3310128" cy="273492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15" name="Google Shape;115;p46"/>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46"/>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46"/>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8"/>
        <p:cNvGrpSpPr/>
        <p:nvPr/>
      </p:nvGrpSpPr>
      <p:grpSpPr>
        <a:xfrm>
          <a:off x="0" y="0"/>
          <a:ext cx="0" cy="0"/>
          <a:chOff x="0" y="0"/>
          <a:chExt cx="0" cy="0"/>
        </a:xfrm>
      </p:grpSpPr>
      <p:sp>
        <p:nvSpPr>
          <p:cNvPr id="119" name="Google Shape;119;p47"/>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5400"/>
              <a:buFont typeface="Impac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47"/>
          <p:cNvSpPr txBox="1">
            <a:spLocks noGrp="1"/>
          </p:cNvSpPr>
          <p:nvPr>
            <p:ph type="body" idx="1"/>
          </p:nvPr>
        </p:nvSpPr>
        <p:spPr>
          <a:xfrm>
            <a:off x="691840" y="381302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520"/>
              <a:buNone/>
              <a:defRPr sz="22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21" name="Google Shape;121;p47"/>
          <p:cNvSpPr>
            <a:spLocks noGrp="1"/>
          </p:cNvSpPr>
          <p:nvPr>
            <p:ph type="pic" idx="2"/>
          </p:nvPr>
        </p:nvSpPr>
        <p:spPr>
          <a:xfrm>
            <a:off x="685780" y="2063395"/>
            <a:ext cx="3310128" cy="1536725"/>
          </a:xfrm>
          <a:prstGeom prst="roundRect">
            <a:avLst>
              <a:gd name="adj" fmla="val 0"/>
            </a:avLst>
          </a:prstGeom>
          <a:noFill/>
          <a:ln w="57150" cap="flat" cmpd="thinThick">
            <a:solidFill>
              <a:srgbClr val="7F7F7F"/>
            </a:solidFill>
            <a:prstDash val="solid"/>
            <a:miter lim="800000"/>
            <a:headEnd type="none" w="sm" len="sm"/>
            <a:tailEnd type="none" w="sm" len="sm"/>
          </a:ln>
        </p:spPr>
      </p:sp>
      <p:sp>
        <p:nvSpPr>
          <p:cNvPr id="122" name="Google Shape;122;p47"/>
          <p:cNvSpPr txBox="1">
            <a:spLocks noGrp="1"/>
          </p:cNvSpPr>
          <p:nvPr>
            <p:ph type="body" idx="3"/>
          </p:nvPr>
        </p:nvSpPr>
        <p:spPr>
          <a:xfrm>
            <a:off x="691840" y="4389287"/>
            <a:ext cx="3310128" cy="98529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23" name="Google Shape;123;p47"/>
          <p:cNvSpPr txBox="1">
            <a:spLocks noGrp="1"/>
          </p:cNvSpPr>
          <p:nvPr>
            <p:ph type="body" idx="4"/>
          </p:nvPr>
        </p:nvSpPr>
        <p:spPr>
          <a:xfrm>
            <a:off x="4237410" y="381302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520"/>
              <a:buNone/>
              <a:defRPr sz="22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24" name="Google Shape;124;p47"/>
          <p:cNvSpPr>
            <a:spLocks noGrp="1"/>
          </p:cNvSpPr>
          <p:nvPr>
            <p:ph type="pic" idx="5"/>
          </p:nvPr>
        </p:nvSpPr>
        <p:spPr>
          <a:xfrm>
            <a:off x="4235999" y="2063395"/>
            <a:ext cx="3310128" cy="1535237"/>
          </a:xfrm>
          <a:prstGeom prst="roundRect">
            <a:avLst>
              <a:gd name="adj" fmla="val 0"/>
            </a:avLst>
          </a:prstGeom>
          <a:noFill/>
          <a:ln w="57150" cap="flat" cmpd="thinThick">
            <a:solidFill>
              <a:srgbClr val="7F7F7F"/>
            </a:solidFill>
            <a:prstDash val="solid"/>
            <a:miter lim="800000"/>
            <a:headEnd type="none" w="sm" len="sm"/>
            <a:tailEnd type="none" w="sm" len="sm"/>
          </a:ln>
        </p:spPr>
      </p:sp>
      <p:sp>
        <p:nvSpPr>
          <p:cNvPr id="125" name="Google Shape;125;p47"/>
          <p:cNvSpPr txBox="1">
            <a:spLocks noGrp="1"/>
          </p:cNvSpPr>
          <p:nvPr>
            <p:ph type="body" idx="6"/>
          </p:nvPr>
        </p:nvSpPr>
        <p:spPr>
          <a:xfrm>
            <a:off x="4235999" y="4389286"/>
            <a:ext cx="3310128" cy="985300"/>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26" name="Google Shape;126;p47"/>
          <p:cNvSpPr txBox="1">
            <a:spLocks noGrp="1"/>
          </p:cNvSpPr>
          <p:nvPr>
            <p:ph type="body" idx="7"/>
          </p:nvPr>
        </p:nvSpPr>
        <p:spPr>
          <a:xfrm>
            <a:off x="7768944" y="3813025"/>
            <a:ext cx="33101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3520"/>
              <a:buNone/>
              <a:defRPr sz="22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127" name="Google Shape;127;p47"/>
          <p:cNvSpPr>
            <a:spLocks noGrp="1"/>
          </p:cNvSpPr>
          <p:nvPr>
            <p:ph type="pic" idx="8"/>
          </p:nvPr>
        </p:nvSpPr>
        <p:spPr>
          <a:xfrm>
            <a:off x="7768819" y="2063394"/>
            <a:ext cx="3310128" cy="1537196"/>
          </a:xfrm>
          <a:prstGeom prst="roundRect">
            <a:avLst>
              <a:gd name="adj" fmla="val 0"/>
            </a:avLst>
          </a:prstGeom>
          <a:noFill/>
          <a:ln w="57150" cap="flat" cmpd="thinThick">
            <a:solidFill>
              <a:srgbClr val="7F7F7F"/>
            </a:solidFill>
            <a:prstDash val="solid"/>
            <a:miter lim="800000"/>
            <a:headEnd type="none" w="sm" len="sm"/>
            <a:tailEnd type="none" w="sm" len="sm"/>
          </a:ln>
        </p:spPr>
      </p:sp>
      <p:sp>
        <p:nvSpPr>
          <p:cNvPr id="128" name="Google Shape;128;p47"/>
          <p:cNvSpPr txBox="1">
            <a:spLocks noGrp="1"/>
          </p:cNvSpPr>
          <p:nvPr>
            <p:ph type="body" idx="9"/>
          </p:nvPr>
        </p:nvSpPr>
        <p:spPr>
          <a:xfrm>
            <a:off x="7768819" y="4389284"/>
            <a:ext cx="3310128" cy="98530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240"/>
              <a:buNone/>
              <a:defRPr sz="1400"/>
            </a:lvl1pPr>
            <a:lvl2pPr marL="914400" lvl="1" indent="-228600" algn="l">
              <a:lnSpc>
                <a:spcPct val="120000"/>
              </a:lnSpc>
              <a:spcBef>
                <a:spcPts val="500"/>
              </a:spcBef>
              <a:spcAft>
                <a:spcPts val="0"/>
              </a:spcAft>
              <a:buSzPts val="1920"/>
              <a:buNone/>
              <a:defRPr sz="1200"/>
            </a:lvl2pPr>
            <a:lvl3pPr marL="1371600" lvl="2" indent="-228600" algn="l">
              <a:lnSpc>
                <a:spcPct val="120000"/>
              </a:lnSpc>
              <a:spcBef>
                <a:spcPts val="500"/>
              </a:spcBef>
              <a:spcAft>
                <a:spcPts val="0"/>
              </a:spcAft>
              <a:buSzPts val="1600"/>
              <a:buNone/>
              <a:defRPr sz="1000"/>
            </a:lvl3pPr>
            <a:lvl4pPr marL="1828800" lvl="3" indent="-228600" algn="l">
              <a:lnSpc>
                <a:spcPct val="120000"/>
              </a:lnSpc>
              <a:spcBef>
                <a:spcPts val="500"/>
              </a:spcBef>
              <a:spcAft>
                <a:spcPts val="0"/>
              </a:spcAft>
              <a:buSzPts val="1440"/>
              <a:buNone/>
              <a:defRPr sz="900"/>
            </a:lvl4pPr>
            <a:lvl5pPr marL="2286000" lvl="4" indent="-228600" algn="l">
              <a:lnSpc>
                <a:spcPct val="120000"/>
              </a:lnSpc>
              <a:spcBef>
                <a:spcPts val="500"/>
              </a:spcBef>
              <a:spcAft>
                <a:spcPts val="0"/>
              </a:spcAft>
              <a:buSzPts val="1440"/>
              <a:buNone/>
              <a:defRPr sz="900"/>
            </a:lvl5pPr>
            <a:lvl6pPr marL="2743200" lvl="5" indent="-228600" algn="l">
              <a:lnSpc>
                <a:spcPct val="120000"/>
              </a:lnSpc>
              <a:spcBef>
                <a:spcPts val="500"/>
              </a:spcBef>
              <a:spcAft>
                <a:spcPts val="0"/>
              </a:spcAft>
              <a:buSzPts val="1440"/>
              <a:buNone/>
              <a:defRPr sz="900"/>
            </a:lvl6pPr>
            <a:lvl7pPr marL="3200400" lvl="6" indent="-228600" algn="l">
              <a:lnSpc>
                <a:spcPct val="120000"/>
              </a:lnSpc>
              <a:spcBef>
                <a:spcPts val="500"/>
              </a:spcBef>
              <a:spcAft>
                <a:spcPts val="0"/>
              </a:spcAft>
              <a:buSzPts val="1440"/>
              <a:buNone/>
              <a:defRPr sz="900"/>
            </a:lvl7pPr>
            <a:lvl8pPr marL="3657600" lvl="7" indent="-228600" algn="l">
              <a:lnSpc>
                <a:spcPct val="120000"/>
              </a:lnSpc>
              <a:spcBef>
                <a:spcPts val="500"/>
              </a:spcBef>
              <a:spcAft>
                <a:spcPts val="0"/>
              </a:spcAft>
              <a:buSzPts val="1440"/>
              <a:buNone/>
              <a:defRPr sz="900"/>
            </a:lvl8pPr>
            <a:lvl9pPr marL="4114800" lvl="8" indent="-228600" algn="l">
              <a:lnSpc>
                <a:spcPct val="120000"/>
              </a:lnSpc>
              <a:spcBef>
                <a:spcPts val="500"/>
              </a:spcBef>
              <a:spcAft>
                <a:spcPts val="0"/>
              </a:spcAft>
              <a:buSzPts val="1440"/>
              <a:buNone/>
              <a:defRPr sz="900"/>
            </a:lvl9pPr>
          </a:lstStyle>
          <a:p>
            <a:endParaRPr/>
          </a:p>
        </p:txBody>
      </p:sp>
      <p:sp>
        <p:nvSpPr>
          <p:cNvPr id="129" name="Google Shape;129;p47"/>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7"/>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7"/>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2"/>
        <p:cNvGrpSpPr/>
        <p:nvPr/>
      </p:nvGrpSpPr>
      <p:grpSpPr>
        <a:xfrm>
          <a:off x="0" y="0"/>
          <a:ext cx="0" cy="0"/>
          <a:chOff x="0" y="0"/>
          <a:chExt cx="0" cy="0"/>
        </a:xfrm>
      </p:grpSpPr>
      <p:sp>
        <p:nvSpPr>
          <p:cNvPr id="133" name="Google Shape;133;p48"/>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1"/>
              </a:buClr>
              <a:buSzPts val="5400"/>
              <a:buFont typeface="Impac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48"/>
          <p:cNvSpPr txBox="1">
            <a:spLocks noGrp="1"/>
          </p:cNvSpPr>
          <p:nvPr>
            <p:ph type="body" idx="1"/>
          </p:nvPr>
        </p:nvSpPr>
        <p:spPr>
          <a:xfrm rot="5400000">
            <a:off x="4227559" y="-1478362"/>
            <a:ext cx="3311190" cy="10394707"/>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135" name="Google Shape;135;p48"/>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8"/>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8"/>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8"/>
        <p:cNvGrpSpPr/>
        <p:nvPr/>
      </p:nvGrpSpPr>
      <p:grpSpPr>
        <a:xfrm>
          <a:off x="0" y="0"/>
          <a:ext cx="0" cy="0"/>
          <a:chOff x="0" y="0"/>
          <a:chExt cx="0" cy="0"/>
        </a:xfrm>
      </p:grpSpPr>
      <p:sp>
        <p:nvSpPr>
          <p:cNvPr id="139" name="Google Shape;139;p49"/>
          <p:cNvSpPr txBox="1">
            <a:spLocks noGrp="1"/>
          </p:cNvSpPr>
          <p:nvPr>
            <p:ph type="title"/>
          </p:nvPr>
        </p:nvSpPr>
        <p:spPr>
          <a:xfrm rot="5400000">
            <a:off x="7603792" y="1897870"/>
            <a:ext cx="4688785" cy="22646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5400"/>
              <a:buFont typeface="Impact"/>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49"/>
          <p:cNvSpPr txBox="1">
            <a:spLocks noGrp="1"/>
          </p:cNvSpPr>
          <p:nvPr>
            <p:ph type="body" idx="1"/>
          </p:nvPr>
        </p:nvSpPr>
        <p:spPr>
          <a:xfrm rot="5400000">
            <a:off x="2293623" y="-922023"/>
            <a:ext cx="4688785" cy="7904431"/>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141" name="Google Shape;141;p49"/>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49"/>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49"/>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34"/>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4"/>
          <p:cNvSpPr txBox="1">
            <a:spLocks noGrp="1"/>
          </p:cNvSpPr>
          <p:nvPr>
            <p:ph type="body" idx="1"/>
          </p:nvPr>
        </p:nvSpPr>
        <p:spPr>
          <a:xfrm>
            <a:off x="685800" y="2063396"/>
            <a:ext cx="10394707" cy="3311189"/>
          </a:xfrm>
          <a:prstGeom prst="rect">
            <a:avLst/>
          </a:prstGeom>
          <a:noFill/>
          <a:ln>
            <a:noFill/>
          </a:ln>
        </p:spPr>
        <p:txBody>
          <a:bodyPr spcFirstLastPara="1" wrap="square" lIns="91425" tIns="45700" rIns="91425" bIns="45700" anchor="ctr"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31" name="Google Shape;31;p34"/>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4"/>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4"/>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35"/>
          <p:cNvSpPr txBox="1">
            <a:spLocks noGrp="1"/>
          </p:cNvSpPr>
          <p:nvPr>
            <p:ph type="title"/>
          </p:nvPr>
        </p:nvSpPr>
        <p:spPr>
          <a:xfrm>
            <a:off x="685801" y="685800"/>
            <a:ext cx="10394707" cy="31934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5400"/>
              <a:buFont typeface="Impact"/>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5"/>
          <p:cNvSpPr txBox="1">
            <a:spLocks noGrp="1"/>
          </p:cNvSpPr>
          <p:nvPr>
            <p:ph type="body" idx="1"/>
          </p:nvPr>
        </p:nvSpPr>
        <p:spPr>
          <a:xfrm>
            <a:off x="685801" y="3742267"/>
            <a:ext cx="10394707" cy="163961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3200"/>
              <a:buNone/>
              <a:defRPr sz="2000">
                <a:solidFill>
                  <a:srgbClr val="7F7F7F"/>
                </a:solidFill>
              </a:defRPr>
            </a:lvl1pPr>
            <a:lvl2pPr marL="914400" lvl="1" indent="-228600" algn="l">
              <a:lnSpc>
                <a:spcPct val="120000"/>
              </a:lnSpc>
              <a:spcBef>
                <a:spcPts val="500"/>
              </a:spcBef>
              <a:spcAft>
                <a:spcPts val="0"/>
              </a:spcAft>
              <a:buSzPts val="3200"/>
              <a:buNone/>
              <a:defRPr sz="2000">
                <a:solidFill>
                  <a:srgbClr val="888888"/>
                </a:solidFill>
              </a:defRPr>
            </a:lvl2pPr>
            <a:lvl3pPr marL="1371600" lvl="2" indent="-228600" algn="l">
              <a:lnSpc>
                <a:spcPct val="120000"/>
              </a:lnSpc>
              <a:spcBef>
                <a:spcPts val="500"/>
              </a:spcBef>
              <a:spcAft>
                <a:spcPts val="0"/>
              </a:spcAft>
              <a:buSzPts val="2880"/>
              <a:buNone/>
              <a:defRPr sz="1800">
                <a:solidFill>
                  <a:srgbClr val="888888"/>
                </a:solidFill>
              </a:defRPr>
            </a:lvl3pPr>
            <a:lvl4pPr marL="1828800" lvl="3" indent="-228600" algn="l">
              <a:lnSpc>
                <a:spcPct val="120000"/>
              </a:lnSpc>
              <a:spcBef>
                <a:spcPts val="500"/>
              </a:spcBef>
              <a:spcAft>
                <a:spcPts val="0"/>
              </a:spcAft>
              <a:buSzPts val="2560"/>
              <a:buNone/>
              <a:defRPr sz="1600">
                <a:solidFill>
                  <a:srgbClr val="888888"/>
                </a:solidFill>
              </a:defRPr>
            </a:lvl4pPr>
            <a:lvl5pPr marL="2286000" lvl="4" indent="-228600" algn="l">
              <a:lnSpc>
                <a:spcPct val="120000"/>
              </a:lnSpc>
              <a:spcBef>
                <a:spcPts val="500"/>
              </a:spcBef>
              <a:spcAft>
                <a:spcPts val="0"/>
              </a:spcAft>
              <a:buSzPts val="2560"/>
              <a:buNone/>
              <a:defRPr sz="1600">
                <a:solidFill>
                  <a:srgbClr val="888888"/>
                </a:solidFill>
              </a:defRPr>
            </a:lvl5pPr>
            <a:lvl6pPr marL="2743200" lvl="5" indent="-228600" algn="l">
              <a:lnSpc>
                <a:spcPct val="120000"/>
              </a:lnSpc>
              <a:spcBef>
                <a:spcPts val="500"/>
              </a:spcBef>
              <a:spcAft>
                <a:spcPts val="0"/>
              </a:spcAft>
              <a:buSzPts val="2560"/>
              <a:buNone/>
              <a:defRPr sz="1600">
                <a:solidFill>
                  <a:srgbClr val="888888"/>
                </a:solidFill>
              </a:defRPr>
            </a:lvl6pPr>
            <a:lvl7pPr marL="3200400" lvl="6" indent="-228600" algn="l">
              <a:lnSpc>
                <a:spcPct val="120000"/>
              </a:lnSpc>
              <a:spcBef>
                <a:spcPts val="500"/>
              </a:spcBef>
              <a:spcAft>
                <a:spcPts val="0"/>
              </a:spcAft>
              <a:buSzPts val="2560"/>
              <a:buNone/>
              <a:defRPr sz="1600">
                <a:solidFill>
                  <a:srgbClr val="888888"/>
                </a:solidFill>
              </a:defRPr>
            </a:lvl7pPr>
            <a:lvl8pPr marL="3657600" lvl="7" indent="-228600" algn="l">
              <a:lnSpc>
                <a:spcPct val="120000"/>
              </a:lnSpc>
              <a:spcBef>
                <a:spcPts val="500"/>
              </a:spcBef>
              <a:spcAft>
                <a:spcPts val="0"/>
              </a:spcAft>
              <a:buSzPts val="2560"/>
              <a:buNone/>
              <a:defRPr sz="1600">
                <a:solidFill>
                  <a:srgbClr val="888888"/>
                </a:solidFill>
              </a:defRPr>
            </a:lvl8pPr>
            <a:lvl9pPr marL="4114800" lvl="8" indent="-228600" algn="l">
              <a:lnSpc>
                <a:spcPct val="120000"/>
              </a:lnSpc>
              <a:spcBef>
                <a:spcPts val="500"/>
              </a:spcBef>
              <a:spcAft>
                <a:spcPts val="0"/>
              </a:spcAft>
              <a:buSzPts val="2560"/>
              <a:buNone/>
              <a:defRPr sz="1600">
                <a:solidFill>
                  <a:srgbClr val="888888"/>
                </a:solidFill>
              </a:defRPr>
            </a:lvl9pPr>
          </a:lstStyle>
          <a:p>
            <a:endParaRPr/>
          </a:p>
        </p:txBody>
      </p:sp>
      <p:sp>
        <p:nvSpPr>
          <p:cNvPr id="37" name="Google Shape;37;p35"/>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5"/>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36"/>
          <p:cNvSpPr txBox="1">
            <a:spLocks noGrp="1"/>
          </p:cNvSpPr>
          <p:nvPr>
            <p:ph type="title"/>
          </p:nvPr>
        </p:nvSpPr>
        <p:spPr>
          <a:xfrm>
            <a:off x="685801" y="685800"/>
            <a:ext cx="10396882" cy="115814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6"/>
          <p:cNvSpPr txBox="1">
            <a:spLocks noGrp="1"/>
          </p:cNvSpPr>
          <p:nvPr>
            <p:ph type="body" idx="1"/>
          </p:nvPr>
        </p:nvSpPr>
        <p:spPr>
          <a:xfrm>
            <a:off x="685800" y="2063396"/>
            <a:ext cx="5088714" cy="3311189"/>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43" name="Google Shape;43;p36"/>
          <p:cNvSpPr txBox="1">
            <a:spLocks noGrp="1"/>
          </p:cNvSpPr>
          <p:nvPr>
            <p:ph type="body" idx="2"/>
          </p:nvPr>
        </p:nvSpPr>
        <p:spPr>
          <a:xfrm>
            <a:off x="5993971" y="2063396"/>
            <a:ext cx="5086538" cy="3311189"/>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44" name="Google Shape;44;p36"/>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6"/>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6"/>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37"/>
          <p:cNvSpPr txBox="1">
            <a:spLocks noGrp="1"/>
          </p:cNvSpPr>
          <p:nvPr>
            <p:ph type="title"/>
          </p:nvPr>
        </p:nvSpPr>
        <p:spPr>
          <a:xfrm>
            <a:off x="685801" y="685800"/>
            <a:ext cx="10394707" cy="115814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7"/>
          <p:cNvSpPr txBox="1">
            <a:spLocks noGrp="1"/>
          </p:cNvSpPr>
          <p:nvPr>
            <p:ph type="body" idx="1"/>
          </p:nvPr>
        </p:nvSpPr>
        <p:spPr>
          <a:xfrm>
            <a:off x="918356" y="2063396"/>
            <a:ext cx="4856158" cy="67999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4160"/>
              <a:buNone/>
              <a:defRPr sz="26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50" name="Google Shape;50;p37"/>
          <p:cNvSpPr txBox="1">
            <a:spLocks noGrp="1"/>
          </p:cNvSpPr>
          <p:nvPr>
            <p:ph type="body" idx="2"/>
          </p:nvPr>
        </p:nvSpPr>
        <p:spPr>
          <a:xfrm>
            <a:off x="685802" y="2861733"/>
            <a:ext cx="5088712" cy="2512852"/>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51" name="Google Shape;51;p37"/>
          <p:cNvSpPr txBox="1">
            <a:spLocks noGrp="1"/>
          </p:cNvSpPr>
          <p:nvPr>
            <p:ph type="body" idx="3"/>
          </p:nvPr>
        </p:nvSpPr>
        <p:spPr>
          <a:xfrm>
            <a:off x="6218191" y="2063396"/>
            <a:ext cx="4864491" cy="679994"/>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4160"/>
              <a:buNone/>
              <a:defRPr sz="2600" b="0">
                <a:solidFill>
                  <a:schemeClr val="accent1"/>
                </a:solidFill>
              </a:defRPr>
            </a:lvl1pPr>
            <a:lvl2pPr marL="914400" lvl="1" indent="-228600" algn="l">
              <a:lnSpc>
                <a:spcPct val="120000"/>
              </a:lnSpc>
              <a:spcBef>
                <a:spcPts val="500"/>
              </a:spcBef>
              <a:spcAft>
                <a:spcPts val="0"/>
              </a:spcAft>
              <a:buSzPts val="3200"/>
              <a:buNone/>
              <a:defRPr sz="2000" b="1"/>
            </a:lvl2pPr>
            <a:lvl3pPr marL="1371600" lvl="2" indent="-228600" algn="l">
              <a:lnSpc>
                <a:spcPct val="120000"/>
              </a:lnSpc>
              <a:spcBef>
                <a:spcPts val="500"/>
              </a:spcBef>
              <a:spcAft>
                <a:spcPts val="0"/>
              </a:spcAft>
              <a:buSzPts val="2880"/>
              <a:buNone/>
              <a:defRPr sz="1800" b="1"/>
            </a:lvl3pPr>
            <a:lvl4pPr marL="1828800" lvl="3" indent="-228600" algn="l">
              <a:lnSpc>
                <a:spcPct val="120000"/>
              </a:lnSpc>
              <a:spcBef>
                <a:spcPts val="500"/>
              </a:spcBef>
              <a:spcAft>
                <a:spcPts val="0"/>
              </a:spcAft>
              <a:buSzPts val="2560"/>
              <a:buNone/>
              <a:defRPr sz="1600" b="1"/>
            </a:lvl4pPr>
            <a:lvl5pPr marL="2286000" lvl="4" indent="-228600" algn="l">
              <a:lnSpc>
                <a:spcPct val="120000"/>
              </a:lnSpc>
              <a:spcBef>
                <a:spcPts val="500"/>
              </a:spcBef>
              <a:spcAft>
                <a:spcPts val="0"/>
              </a:spcAft>
              <a:buSzPts val="2560"/>
              <a:buNone/>
              <a:defRPr sz="1600" b="1"/>
            </a:lvl5pPr>
            <a:lvl6pPr marL="2743200" lvl="5" indent="-228600" algn="l">
              <a:lnSpc>
                <a:spcPct val="120000"/>
              </a:lnSpc>
              <a:spcBef>
                <a:spcPts val="500"/>
              </a:spcBef>
              <a:spcAft>
                <a:spcPts val="0"/>
              </a:spcAft>
              <a:buSzPts val="2560"/>
              <a:buNone/>
              <a:defRPr sz="1600" b="1"/>
            </a:lvl6pPr>
            <a:lvl7pPr marL="3200400" lvl="6" indent="-228600" algn="l">
              <a:lnSpc>
                <a:spcPct val="120000"/>
              </a:lnSpc>
              <a:spcBef>
                <a:spcPts val="500"/>
              </a:spcBef>
              <a:spcAft>
                <a:spcPts val="0"/>
              </a:spcAft>
              <a:buSzPts val="2560"/>
              <a:buNone/>
              <a:defRPr sz="1600" b="1"/>
            </a:lvl7pPr>
            <a:lvl8pPr marL="3657600" lvl="7" indent="-228600" algn="l">
              <a:lnSpc>
                <a:spcPct val="120000"/>
              </a:lnSpc>
              <a:spcBef>
                <a:spcPts val="500"/>
              </a:spcBef>
              <a:spcAft>
                <a:spcPts val="0"/>
              </a:spcAft>
              <a:buSzPts val="2560"/>
              <a:buNone/>
              <a:defRPr sz="1600" b="1"/>
            </a:lvl8pPr>
            <a:lvl9pPr marL="4114800" lvl="8" indent="-228600" algn="l">
              <a:lnSpc>
                <a:spcPct val="120000"/>
              </a:lnSpc>
              <a:spcBef>
                <a:spcPts val="500"/>
              </a:spcBef>
              <a:spcAft>
                <a:spcPts val="0"/>
              </a:spcAft>
              <a:buSzPts val="2560"/>
              <a:buNone/>
              <a:defRPr sz="1600" b="1"/>
            </a:lvl9pPr>
          </a:lstStyle>
          <a:p>
            <a:endParaRPr/>
          </a:p>
        </p:txBody>
      </p:sp>
      <p:sp>
        <p:nvSpPr>
          <p:cNvPr id="52" name="Google Shape;52;p37"/>
          <p:cNvSpPr txBox="1">
            <a:spLocks noGrp="1"/>
          </p:cNvSpPr>
          <p:nvPr>
            <p:ph type="body" idx="4"/>
          </p:nvPr>
        </p:nvSpPr>
        <p:spPr>
          <a:xfrm>
            <a:off x="5993969" y="2861733"/>
            <a:ext cx="5088713" cy="2512852"/>
          </a:xfrm>
          <a:prstGeom prst="rect">
            <a:avLst/>
          </a:prstGeom>
          <a:noFill/>
          <a:ln>
            <a:noFill/>
          </a:ln>
        </p:spPr>
        <p:txBody>
          <a:bodyPr spcFirstLastPara="1" wrap="square" lIns="91425" tIns="45700" rIns="91425" bIns="45700" anchor="t"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53" name="Google Shape;53;p37"/>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7"/>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7"/>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38"/>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8"/>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8"/>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8"/>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39"/>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40"/>
          <p:cNvSpPr txBox="1">
            <a:spLocks noGrp="1"/>
          </p:cNvSpPr>
          <p:nvPr>
            <p:ph type="title"/>
          </p:nvPr>
        </p:nvSpPr>
        <p:spPr>
          <a:xfrm>
            <a:off x="693643" y="685800"/>
            <a:ext cx="4126860"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0"/>
          <p:cNvSpPr txBox="1">
            <a:spLocks noGrp="1"/>
          </p:cNvSpPr>
          <p:nvPr>
            <p:ph type="body" idx="1"/>
          </p:nvPr>
        </p:nvSpPr>
        <p:spPr>
          <a:xfrm>
            <a:off x="5046132" y="685800"/>
            <a:ext cx="6034375" cy="4688785"/>
          </a:xfrm>
          <a:prstGeom prst="rect">
            <a:avLst/>
          </a:prstGeom>
          <a:noFill/>
          <a:ln>
            <a:noFill/>
          </a:ln>
        </p:spPr>
        <p:txBody>
          <a:bodyPr spcFirstLastPara="1" wrap="square" lIns="91425" tIns="45700" rIns="91425" bIns="45700" anchor="ctr" anchorCtr="0">
            <a:normAutofit/>
          </a:bodyPr>
          <a:lstStyle>
            <a:lvl1pPr marL="457200" lvl="0" indent="-411480" algn="l">
              <a:lnSpc>
                <a:spcPct val="120000"/>
              </a:lnSpc>
              <a:spcBef>
                <a:spcPts val="1000"/>
              </a:spcBef>
              <a:spcAft>
                <a:spcPts val="0"/>
              </a:spcAft>
              <a:buSzPts val="2880"/>
              <a:buChar char="•"/>
              <a:defRPr/>
            </a:lvl1pPr>
            <a:lvl2pPr marL="914400" lvl="1" indent="-411480" algn="l">
              <a:lnSpc>
                <a:spcPct val="120000"/>
              </a:lnSpc>
              <a:spcBef>
                <a:spcPts val="500"/>
              </a:spcBef>
              <a:spcAft>
                <a:spcPts val="0"/>
              </a:spcAft>
              <a:buSzPts val="2880"/>
              <a:buChar char="•"/>
              <a:defRPr/>
            </a:lvl2pPr>
            <a:lvl3pPr marL="1371600" lvl="2" indent="-411480" algn="l">
              <a:lnSpc>
                <a:spcPct val="120000"/>
              </a:lnSpc>
              <a:spcBef>
                <a:spcPts val="500"/>
              </a:spcBef>
              <a:spcAft>
                <a:spcPts val="0"/>
              </a:spcAft>
              <a:buSzPts val="2880"/>
              <a:buChar char="•"/>
              <a:defRPr/>
            </a:lvl3pPr>
            <a:lvl4pPr marL="1828800" lvl="3" indent="-411480" algn="l">
              <a:lnSpc>
                <a:spcPct val="120000"/>
              </a:lnSpc>
              <a:spcBef>
                <a:spcPts val="500"/>
              </a:spcBef>
              <a:spcAft>
                <a:spcPts val="0"/>
              </a:spcAft>
              <a:buSzPts val="2880"/>
              <a:buChar char="•"/>
              <a:defRPr/>
            </a:lvl4pPr>
            <a:lvl5pPr marL="2286000" lvl="4" indent="-411479" algn="l">
              <a:lnSpc>
                <a:spcPct val="120000"/>
              </a:lnSpc>
              <a:spcBef>
                <a:spcPts val="500"/>
              </a:spcBef>
              <a:spcAft>
                <a:spcPts val="0"/>
              </a:spcAft>
              <a:buSzPts val="2880"/>
              <a:buChar char="•"/>
              <a:defRPr/>
            </a:lvl5pPr>
            <a:lvl6pPr marL="2743200" lvl="5" indent="-411479" algn="l">
              <a:lnSpc>
                <a:spcPct val="120000"/>
              </a:lnSpc>
              <a:spcBef>
                <a:spcPts val="500"/>
              </a:spcBef>
              <a:spcAft>
                <a:spcPts val="0"/>
              </a:spcAft>
              <a:buSzPts val="2880"/>
              <a:buChar char="•"/>
              <a:defRPr/>
            </a:lvl6pPr>
            <a:lvl7pPr marL="3200400" lvl="6" indent="-411479" algn="l">
              <a:lnSpc>
                <a:spcPct val="120000"/>
              </a:lnSpc>
              <a:spcBef>
                <a:spcPts val="500"/>
              </a:spcBef>
              <a:spcAft>
                <a:spcPts val="0"/>
              </a:spcAft>
              <a:buSzPts val="2880"/>
              <a:buChar char="•"/>
              <a:defRPr/>
            </a:lvl7pPr>
            <a:lvl8pPr marL="3657600" lvl="7" indent="-411479" algn="l">
              <a:lnSpc>
                <a:spcPct val="120000"/>
              </a:lnSpc>
              <a:spcBef>
                <a:spcPts val="500"/>
              </a:spcBef>
              <a:spcAft>
                <a:spcPts val="0"/>
              </a:spcAft>
              <a:buSzPts val="2880"/>
              <a:buChar char="•"/>
              <a:defRPr/>
            </a:lvl8pPr>
            <a:lvl9pPr marL="4114800" lvl="8" indent="-411479" algn="l">
              <a:lnSpc>
                <a:spcPct val="120000"/>
              </a:lnSpc>
              <a:spcBef>
                <a:spcPts val="500"/>
              </a:spcBef>
              <a:spcAft>
                <a:spcPts val="0"/>
              </a:spcAft>
              <a:buSzPts val="2880"/>
              <a:buChar char="•"/>
              <a:defRPr/>
            </a:lvl9pPr>
          </a:lstStyle>
          <a:p>
            <a:endParaRPr/>
          </a:p>
        </p:txBody>
      </p:sp>
      <p:sp>
        <p:nvSpPr>
          <p:cNvPr id="68" name="Google Shape;68;p40"/>
          <p:cNvSpPr txBox="1">
            <a:spLocks noGrp="1"/>
          </p:cNvSpPr>
          <p:nvPr>
            <p:ph type="body" idx="2"/>
          </p:nvPr>
        </p:nvSpPr>
        <p:spPr>
          <a:xfrm>
            <a:off x="693642" y="2709052"/>
            <a:ext cx="4126861" cy="2665533"/>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880"/>
              <a:buNone/>
              <a:defRPr sz="18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69" name="Google Shape;69;p40"/>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41"/>
          <p:cNvSpPr txBox="1">
            <a:spLocks noGrp="1"/>
          </p:cNvSpPr>
          <p:nvPr>
            <p:ph type="title"/>
          </p:nvPr>
        </p:nvSpPr>
        <p:spPr>
          <a:xfrm>
            <a:off x="685800" y="685800"/>
            <a:ext cx="6345302"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1"/>
          <p:cNvSpPr>
            <a:spLocks noGrp="1"/>
          </p:cNvSpPr>
          <p:nvPr>
            <p:ph type="pic" idx="2"/>
          </p:nvPr>
        </p:nvSpPr>
        <p:spPr>
          <a:xfrm>
            <a:off x="7482362" y="0"/>
            <a:ext cx="3598146" cy="5071533"/>
          </a:xfrm>
          <a:prstGeom prst="rect">
            <a:avLst/>
          </a:prstGeom>
          <a:noFill/>
          <a:ln w="57150" cap="flat" cmpd="thinThick">
            <a:solidFill>
              <a:srgbClr val="7F7F7F"/>
            </a:solidFill>
            <a:prstDash val="solid"/>
            <a:miter lim="800000"/>
            <a:headEnd type="none" w="sm" len="sm"/>
            <a:tailEnd type="none" w="sm" len="sm"/>
          </a:ln>
        </p:spPr>
      </p:sp>
      <p:sp>
        <p:nvSpPr>
          <p:cNvPr id="75" name="Google Shape;75;p41"/>
          <p:cNvSpPr txBox="1">
            <a:spLocks noGrp="1"/>
          </p:cNvSpPr>
          <p:nvPr>
            <p:ph type="body" idx="1"/>
          </p:nvPr>
        </p:nvSpPr>
        <p:spPr>
          <a:xfrm>
            <a:off x="685801" y="2709052"/>
            <a:ext cx="6345301" cy="2362481"/>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880"/>
              <a:buNone/>
              <a:defRPr sz="1800"/>
            </a:lvl1pPr>
            <a:lvl2pPr marL="914400" lvl="1" indent="-228600" algn="l">
              <a:lnSpc>
                <a:spcPct val="120000"/>
              </a:lnSpc>
              <a:spcBef>
                <a:spcPts val="500"/>
              </a:spcBef>
              <a:spcAft>
                <a:spcPts val="0"/>
              </a:spcAft>
              <a:buSzPts val="2240"/>
              <a:buNone/>
              <a:defRPr sz="1400"/>
            </a:lvl2pPr>
            <a:lvl3pPr marL="1371600" lvl="2" indent="-228600" algn="l">
              <a:lnSpc>
                <a:spcPct val="120000"/>
              </a:lnSpc>
              <a:spcBef>
                <a:spcPts val="500"/>
              </a:spcBef>
              <a:spcAft>
                <a:spcPts val="0"/>
              </a:spcAft>
              <a:buSzPts val="1920"/>
              <a:buNone/>
              <a:defRPr sz="1200"/>
            </a:lvl3pPr>
            <a:lvl4pPr marL="1828800" lvl="3" indent="-228600" algn="l">
              <a:lnSpc>
                <a:spcPct val="120000"/>
              </a:lnSpc>
              <a:spcBef>
                <a:spcPts val="500"/>
              </a:spcBef>
              <a:spcAft>
                <a:spcPts val="0"/>
              </a:spcAft>
              <a:buSzPts val="1600"/>
              <a:buNone/>
              <a:defRPr sz="1000"/>
            </a:lvl4pPr>
            <a:lvl5pPr marL="2286000" lvl="4" indent="-228600" algn="l">
              <a:lnSpc>
                <a:spcPct val="120000"/>
              </a:lnSpc>
              <a:spcBef>
                <a:spcPts val="500"/>
              </a:spcBef>
              <a:spcAft>
                <a:spcPts val="0"/>
              </a:spcAft>
              <a:buSzPts val="1600"/>
              <a:buNone/>
              <a:defRPr sz="1000"/>
            </a:lvl5pPr>
            <a:lvl6pPr marL="2743200" lvl="5" indent="-228600" algn="l">
              <a:lnSpc>
                <a:spcPct val="120000"/>
              </a:lnSpc>
              <a:spcBef>
                <a:spcPts val="500"/>
              </a:spcBef>
              <a:spcAft>
                <a:spcPts val="0"/>
              </a:spcAft>
              <a:buSzPts val="1600"/>
              <a:buNone/>
              <a:defRPr sz="1000"/>
            </a:lvl6pPr>
            <a:lvl7pPr marL="3200400" lvl="6" indent="-228600" algn="l">
              <a:lnSpc>
                <a:spcPct val="120000"/>
              </a:lnSpc>
              <a:spcBef>
                <a:spcPts val="500"/>
              </a:spcBef>
              <a:spcAft>
                <a:spcPts val="0"/>
              </a:spcAft>
              <a:buSzPts val="1600"/>
              <a:buNone/>
              <a:defRPr sz="1000"/>
            </a:lvl7pPr>
            <a:lvl8pPr marL="3657600" lvl="7" indent="-228600" algn="l">
              <a:lnSpc>
                <a:spcPct val="120000"/>
              </a:lnSpc>
              <a:spcBef>
                <a:spcPts val="500"/>
              </a:spcBef>
              <a:spcAft>
                <a:spcPts val="0"/>
              </a:spcAft>
              <a:buSzPts val="1600"/>
              <a:buNone/>
              <a:defRPr sz="1000"/>
            </a:lvl8pPr>
            <a:lvl9pPr marL="4114800" lvl="8" indent="-228600" algn="l">
              <a:lnSpc>
                <a:spcPct val="120000"/>
              </a:lnSpc>
              <a:spcBef>
                <a:spcPts val="500"/>
              </a:spcBef>
              <a:spcAft>
                <a:spcPts val="0"/>
              </a:spcAft>
              <a:buSzPts val="1600"/>
              <a:buNone/>
              <a:defRPr sz="1000"/>
            </a:lvl9pPr>
          </a:lstStyle>
          <a:p>
            <a:endParaRPr/>
          </a:p>
        </p:txBody>
      </p:sp>
      <p:sp>
        <p:nvSpPr>
          <p:cNvPr id="76" name="Google Shape;76;p41"/>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1"/>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1"/>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
        <p:cNvGrpSpPr/>
        <p:nvPr/>
      </p:nvGrpSpPr>
      <p:grpSpPr>
        <a:xfrm>
          <a:off x="0" y="0"/>
          <a:ext cx="0" cy="0"/>
          <a:chOff x="0" y="0"/>
          <a:chExt cx="0" cy="0"/>
        </a:xfrm>
      </p:grpSpPr>
      <p:pic>
        <p:nvPicPr>
          <p:cNvPr id="6" name="Google Shape;6;p32" descr="Brickwork-HD-R1a.jpg"/>
          <p:cNvPicPr preferRelativeResize="0"/>
          <p:nvPr/>
        </p:nvPicPr>
        <p:blipFill rotWithShape="1">
          <a:blip r:embed="rId20">
            <a:alphaModFix/>
          </a:blip>
          <a:srcRect/>
          <a:stretch/>
        </p:blipFill>
        <p:spPr>
          <a:xfrm>
            <a:off x="0" y="0"/>
            <a:ext cx="12192000" cy="6858000"/>
          </a:xfrm>
          <a:prstGeom prst="rect">
            <a:avLst/>
          </a:prstGeom>
          <a:noFill/>
          <a:ln>
            <a:noFill/>
          </a:ln>
        </p:spPr>
      </p:pic>
      <p:grpSp>
        <p:nvGrpSpPr>
          <p:cNvPr id="7" name="Google Shape;7;p32"/>
          <p:cNvGrpSpPr/>
          <p:nvPr/>
        </p:nvGrpSpPr>
        <p:grpSpPr>
          <a:xfrm>
            <a:off x="-25397" y="0"/>
            <a:ext cx="12005350" cy="6644081"/>
            <a:chOff x="-25397" y="0"/>
            <a:chExt cx="12005350" cy="6644081"/>
          </a:xfrm>
        </p:grpSpPr>
        <p:sp>
          <p:nvSpPr>
            <p:cNvPr id="8" name="Google Shape;8;p32"/>
            <p:cNvSpPr/>
            <p:nvPr/>
          </p:nvSpPr>
          <p:spPr>
            <a:xfrm>
              <a:off x="1" y="0"/>
              <a:ext cx="11979952" cy="6644081"/>
            </a:xfrm>
            <a:prstGeom prst="rect">
              <a:avLst/>
            </a:prstGeom>
            <a:blipFill rotWithShape="1">
              <a:blip r:embed="rId19">
                <a:alphaModFix/>
              </a:blip>
              <a:stretch>
                <a:fillRect/>
              </a:stretch>
            </a:blipFill>
            <a:ln>
              <a:noFill/>
            </a:ln>
            <a:effectLst>
              <a:outerShdw blurRad="98425" dist="76200" dir="4380000" algn="tl" rotWithShape="0">
                <a:srgbClr val="000000">
                  <a:alpha val="67843"/>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32"/>
            <p:cNvSpPr/>
            <p:nvPr/>
          </p:nvSpPr>
          <p:spPr>
            <a:xfrm>
              <a:off x="-25397" y="0"/>
              <a:ext cx="11773291" cy="6419514"/>
            </a:xfrm>
            <a:custGeom>
              <a:avLst/>
              <a:gdLst/>
              <a:ahLst/>
              <a:cxnLst/>
              <a:rect l="l" t="t" r="r" b="b"/>
              <a:pathLst>
                <a:path w="11773291" h="6419514" extrusionOk="0">
                  <a:moveTo>
                    <a:pt x="11750059" y="0"/>
                  </a:moveTo>
                  <a:lnTo>
                    <a:pt x="11773291" y="6419514"/>
                  </a:lnTo>
                  <a:lnTo>
                    <a:pt x="0" y="6411047"/>
                  </a:lnTo>
                </a:path>
              </a:pathLst>
            </a:custGeom>
            <a:noFill/>
            <a:ln w="82550" cap="flat" cmpd="sng">
              <a:solidFill>
                <a:srgbClr val="7F7F7F"/>
              </a:solidFill>
              <a:prstDash val="solid"/>
              <a:miter lim="800000"/>
              <a:headEnd type="none" w="sm" len="sm"/>
              <a:tailEnd type="none" w="sm" len="sm"/>
            </a:ln>
          </p:spPr>
        </p:sp>
        <p:sp>
          <p:nvSpPr>
            <p:cNvPr id="10" name="Google Shape;10;p32"/>
            <p:cNvSpPr/>
            <p:nvPr/>
          </p:nvSpPr>
          <p:spPr>
            <a:xfrm>
              <a:off x="1" y="5600215"/>
              <a:ext cx="11706512" cy="780581"/>
            </a:xfrm>
            <a:prstGeom prst="rect">
              <a:avLst/>
            </a:prstGeom>
            <a:gradFill>
              <a:gsLst>
                <a:gs pos="0">
                  <a:schemeClr val="accent1"/>
                </a:gs>
                <a:gs pos="34000">
                  <a:schemeClr val="accent1"/>
                </a:gs>
                <a:gs pos="100000">
                  <a:srgbClr val="5C060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Google Shape;11;p32"/>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5400"/>
              <a:buFont typeface="Impact"/>
              <a:buNone/>
              <a:defRPr sz="5400" b="0" i="0" u="none" strike="noStrike" cap="none">
                <a:solidFill>
                  <a:schemeClr val="accent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2"/>
          <p:cNvSpPr txBox="1">
            <a:spLocks noGrp="1"/>
          </p:cNvSpPr>
          <p:nvPr>
            <p:ph type="body" idx="1"/>
          </p:nvPr>
        </p:nvSpPr>
        <p:spPr>
          <a:xfrm>
            <a:off x="685800" y="2063396"/>
            <a:ext cx="10396883" cy="3311189"/>
          </a:xfrm>
          <a:prstGeom prst="rect">
            <a:avLst/>
          </a:prstGeom>
          <a:noFill/>
          <a:ln>
            <a:noFill/>
          </a:ln>
        </p:spPr>
        <p:txBody>
          <a:bodyPr spcFirstLastPara="1" wrap="square" lIns="91425" tIns="45700" rIns="91425" bIns="45700" anchor="ctr" anchorCtr="0">
            <a:normAutofit/>
          </a:bodyPr>
          <a:lstStyle>
            <a:lvl1pPr marL="457200" marR="0" lvl="0" indent="-431800" algn="l" rtl="0">
              <a:lnSpc>
                <a:spcPct val="120000"/>
              </a:lnSpc>
              <a:spcBef>
                <a:spcPts val="1000"/>
              </a:spcBef>
              <a:spcAft>
                <a:spcPts val="0"/>
              </a:spcAft>
              <a:buClr>
                <a:schemeClr val="accent1"/>
              </a:buClr>
              <a:buSzPts val="3200"/>
              <a:buFont typeface="Arial"/>
              <a:buChar char="•"/>
              <a:defRPr sz="2000" b="0" i="0" u="none" strike="noStrike" cap="none">
                <a:solidFill>
                  <a:schemeClr val="dk1"/>
                </a:solidFill>
                <a:latin typeface="Impact"/>
                <a:ea typeface="Impact"/>
                <a:cs typeface="Impact"/>
                <a:sym typeface="Impact"/>
              </a:defRPr>
            </a:lvl1pPr>
            <a:lvl2pPr marL="914400" marR="0" lvl="1" indent="-411480" algn="l" rtl="0">
              <a:lnSpc>
                <a:spcPct val="120000"/>
              </a:lnSpc>
              <a:spcBef>
                <a:spcPts val="500"/>
              </a:spcBef>
              <a:spcAft>
                <a:spcPts val="0"/>
              </a:spcAft>
              <a:buClr>
                <a:schemeClr val="accent1"/>
              </a:buClr>
              <a:buSzPts val="2880"/>
              <a:buFont typeface="Arial"/>
              <a:buChar char="•"/>
              <a:defRPr sz="1800" b="0" i="0" u="none" strike="noStrike" cap="none">
                <a:solidFill>
                  <a:schemeClr val="dk1"/>
                </a:solidFill>
                <a:latin typeface="Impact"/>
                <a:ea typeface="Impact"/>
                <a:cs typeface="Impact"/>
                <a:sym typeface="Impact"/>
              </a:defRPr>
            </a:lvl2pPr>
            <a:lvl3pPr marL="1371600" marR="0" lvl="2" indent="-391160" algn="l" rtl="0">
              <a:lnSpc>
                <a:spcPct val="120000"/>
              </a:lnSpc>
              <a:spcBef>
                <a:spcPts val="500"/>
              </a:spcBef>
              <a:spcAft>
                <a:spcPts val="0"/>
              </a:spcAft>
              <a:buClr>
                <a:schemeClr val="accent1"/>
              </a:buClr>
              <a:buSzPts val="2560"/>
              <a:buFont typeface="Arial"/>
              <a:buChar char="•"/>
              <a:defRPr sz="1600" b="0" i="0" u="none" strike="noStrike" cap="none">
                <a:solidFill>
                  <a:schemeClr val="dk1"/>
                </a:solidFill>
                <a:latin typeface="Impact"/>
                <a:ea typeface="Impact"/>
                <a:cs typeface="Impact"/>
                <a:sym typeface="Impact"/>
              </a:defRPr>
            </a:lvl3pPr>
            <a:lvl4pPr marL="1828800" marR="0" lvl="3" indent="-370839"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4pPr>
            <a:lvl5pPr marL="2286000" marR="0" lvl="4" indent="-370839"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5pPr>
            <a:lvl6pPr marL="2743200" marR="0" lvl="5" indent="-370839"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6pPr>
            <a:lvl7pPr marL="3200400" marR="0" lvl="6" indent="-370839"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7pPr>
            <a:lvl8pPr marL="3657600" marR="0" lvl="7" indent="-370840"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8pPr>
            <a:lvl9pPr marL="4114800" marR="0" lvl="8" indent="-370840" algn="l" rtl="0">
              <a:lnSpc>
                <a:spcPct val="120000"/>
              </a:lnSpc>
              <a:spcBef>
                <a:spcPts val="500"/>
              </a:spcBef>
              <a:spcAft>
                <a:spcPts val="0"/>
              </a:spcAft>
              <a:buClr>
                <a:schemeClr val="accent1"/>
              </a:buClr>
              <a:buSzPts val="2240"/>
              <a:buFont typeface="Arial"/>
              <a:buChar char="•"/>
              <a:defRPr sz="1400" b="0" i="0" u="none" strike="noStrike" cap="none">
                <a:solidFill>
                  <a:schemeClr val="dk1"/>
                </a:solidFill>
                <a:latin typeface="Impact"/>
                <a:ea typeface="Impact"/>
                <a:cs typeface="Impact"/>
                <a:sym typeface="Impact"/>
              </a:defRPr>
            </a:lvl9pPr>
          </a:lstStyle>
          <a:p>
            <a:endParaRPr/>
          </a:p>
        </p:txBody>
      </p:sp>
      <p:sp>
        <p:nvSpPr>
          <p:cNvPr id="13" name="Google Shape;13;p32"/>
          <p:cNvSpPr txBox="1">
            <a:spLocks noGrp="1"/>
          </p:cNvSpPr>
          <p:nvPr>
            <p:ph type="dt" idx="10"/>
          </p:nvPr>
        </p:nvSpPr>
        <p:spPr>
          <a:xfrm>
            <a:off x="7298083" y="5757334"/>
            <a:ext cx="3784600" cy="49847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3200" b="0" i="0" u="none" strike="noStrike" cap="none">
                <a:solidFill>
                  <a:srgbClr val="5C0607"/>
                </a:solidFill>
                <a:latin typeface="Impact"/>
                <a:ea typeface="Impact"/>
                <a:cs typeface="Impact"/>
                <a:sym typeface="Impact"/>
              </a:defRPr>
            </a:lvl1pPr>
            <a:lvl2pPr marR="0" lvl="1" algn="l" rtl="0">
              <a:spcBef>
                <a:spcPts val="0"/>
              </a:spcBef>
              <a:spcAft>
                <a:spcPts val="0"/>
              </a:spcAft>
              <a:buSzPts val="1400"/>
              <a:buNone/>
              <a:defRPr sz="1800" b="0" i="0" u="none" strike="noStrike" cap="none">
                <a:solidFill>
                  <a:schemeClr val="dk1"/>
                </a:solidFill>
                <a:latin typeface="Impact"/>
                <a:ea typeface="Impact"/>
                <a:cs typeface="Impact"/>
                <a:sym typeface="Impact"/>
              </a:defRPr>
            </a:lvl2pPr>
            <a:lvl3pPr marR="0" lvl="2" algn="l" rtl="0">
              <a:spcBef>
                <a:spcPts val="0"/>
              </a:spcBef>
              <a:spcAft>
                <a:spcPts val="0"/>
              </a:spcAft>
              <a:buSzPts val="1400"/>
              <a:buNone/>
              <a:defRPr sz="1800" b="0" i="0" u="none" strike="noStrike" cap="none">
                <a:solidFill>
                  <a:schemeClr val="dk1"/>
                </a:solidFill>
                <a:latin typeface="Impact"/>
                <a:ea typeface="Impact"/>
                <a:cs typeface="Impact"/>
                <a:sym typeface="Impact"/>
              </a:defRPr>
            </a:lvl3pPr>
            <a:lvl4pPr marR="0" lvl="3" algn="l" rtl="0">
              <a:spcBef>
                <a:spcPts val="0"/>
              </a:spcBef>
              <a:spcAft>
                <a:spcPts val="0"/>
              </a:spcAft>
              <a:buSzPts val="1400"/>
              <a:buNone/>
              <a:defRPr sz="1800" b="0" i="0" u="none" strike="noStrike" cap="none">
                <a:solidFill>
                  <a:schemeClr val="dk1"/>
                </a:solidFill>
                <a:latin typeface="Impact"/>
                <a:ea typeface="Impact"/>
                <a:cs typeface="Impact"/>
                <a:sym typeface="Impact"/>
              </a:defRPr>
            </a:lvl4pPr>
            <a:lvl5pPr marR="0" lvl="4" algn="l" rtl="0">
              <a:spcBef>
                <a:spcPts val="0"/>
              </a:spcBef>
              <a:spcAft>
                <a:spcPts val="0"/>
              </a:spcAft>
              <a:buSzPts val="1400"/>
              <a:buNone/>
              <a:defRPr sz="1800" b="0" i="0" u="none" strike="noStrike" cap="none">
                <a:solidFill>
                  <a:schemeClr val="dk1"/>
                </a:solidFill>
                <a:latin typeface="Impact"/>
                <a:ea typeface="Impact"/>
                <a:cs typeface="Impact"/>
                <a:sym typeface="Impact"/>
              </a:defRPr>
            </a:lvl5pPr>
            <a:lvl6pPr marR="0" lvl="5" algn="l" rtl="0">
              <a:spcBef>
                <a:spcPts val="0"/>
              </a:spcBef>
              <a:spcAft>
                <a:spcPts val="0"/>
              </a:spcAft>
              <a:buSzPts val="1400"/>
              <a:buNone/>
              <a:defRPr sz="1800" b="0" i="0" u="none" strike="noStrike" cap="none">
                <a:solidFill>
                  <a:schemeClr val="dk1"/>
                </a:solidFill>
                <a:latin typeface="Impact"/>
                <a:ea typeface="Impact"/>
                <a:cs typeface="Impact"/>
                <a:sym typeface="Impact"/>
              </a:defRPr>
            </a:lvl6pPr>
            <a:lvl7pPr marR="0" lvl="6" algn="l" rtl="0">
              <a:spcBef>
                <a:spcPts val="0"/>
              </a:spcBef>
              <a:spcAft>
                <a:spcPts val="0"/>
              </a:spcAft>
              <a:buSzPts val="1400"/>
              <a:buNone/>
              <a:defRPr sz="1800" b="0" i="0" u="none" strike="noStrike" cap="none">
                <a:solidFill>
                  <a:schemeClr val="dk1"/>
                </a:solidFill>
                <a:latin typeface="Impact"/>
                <a:ea typeface="Impact"/>
                <a:cs typeface="Impact"/>
                <a:sym typeface="Impact"/>
              </a:defRPr>
            </a:lvl7pPr>
            <a:lvl8pPr marR="0" lvl="7" algn="l" rtl="0">
              <a:spcBef>
                <a:spcPts val="0"/>
              </a:spcBef>
              <a:spcAft>
                <a:spcPts val="0"/>
              </a:spcAft>
              <a:buSzPts val="1400"/>
              <a:buNone/>
              <a:defRPr sz="1800" b="0" i="0" u="none" strike="noStrike" cap="none">
                <a:solidFill>
                  <a:schemeClr val="dk1"/>
                </a:solidFill>
                <a:latin typeface="Impact"/>
                <a:ea typeface="Impact"/>
                <a:cs typeface="Impact"/>
                <a:sym typeface="Impact"/>
              </a:defRPr>
            </a:lvl8pPr>
            <a:lvl9pPr marR="0" lvl="8" algn="l" rtl="0">
              <a:spcBef>
                <a:spcPts val="0"/>
              </a:spcBef>
              <a:spcAft>
                <a:spcPts val="0"/>
              </a:spcAft>
              <a:buSzPts val="1400"/>
              <a:buNone/>
              <a:defRPr sz="1800" b="0" i="0" u="none" strike="noStrike" cap="none">
                <a:solidFill>
                  <a:schemeClr val="dk1"/>
                </a:solidFill>
                <a:latin typeface="Impact"/>
                <a:ea typeface="Impact"/>
                <a:cs typeface="Impact"/>
                <a:sym typeface="Impact"/>
              </a:defRPr>
            </a:lvl9pPr>
          </a:lstStyle>
          <a:p>
            <a:endParaRPr/>
          </a:p>
        </p:txBody>
      </p:sp>
      <p:sp>
        <p:nvSpPr>
          <p:cNvPr id="14" name="Google Shape;14;p32"/>
          <p:cNvSpPr txBox="1">
            <a:spLocks noGrp="1"/>
          </p:cNvSpPr>
          <p:nvPr>
            <p:ph type="ftr" idx="11"/>
          </p:nvPr>
        </p:nvSpPr>
        <p:spPr>
          <a:xfrm>
            <a:off x="685801" y="5757334"/>
            <a:ext cx="5499719" cy="49847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200" b="0" i="0" u="none" strike="noStrike" cap="none">
                <a:solidFill>
                  <a:srgbClr val="5C0607"/>
                </a:solidFill>
                <a:latin typeface="Impact"/>
                <a:ea typeface="Impact"/>
                <a:cs typeface="Impact"/>
                <a:sym typeface="Impact"/>
              </a:defRPr>
            </a:lvl1pPr>
            <a:lvl2pPr marR="0" lvl="1" algn="l" rtl="0">
              <a:spcBef>
                <a:spcPts val="0"/>
              </a:spcBef>
              <a:spcAft>
                <a:spcPts val="0"/>
              </a:spcAft>
              <a:buSzPts val="1400"/>
              <a:buNone/>
              <a:defRPr sz="1800" b="0" i="0" u="none" strike="noStrike" cap="none">
                <a:solidFill>
                  <a:schemeClr val="dk1"/>
                </a:solidFill>
                <a:latin typeface="Impact"/>
                <a:ea typeface="Impact"/>
                <a:cs typeface="Impact"/>
                <a:sym typeface="Impact"/>
              </a:defRPr>
            </a:lvl2pPr>
            <a:lvl3pPr marR="0" lvl="2" algn="l" rtl="0">
              <a:spcBef>
                <a:spcPts val="0"/>
              </a:spcBef>
              <a:spcAft>
                <a:spcPts val="0"/>
              </a:spcAft>
              <a:buSzPts val="1400"/>
              <a:buNone/>
              <a:defRPr sz="1800" b="0" i="0" u="none" strike="noStrike" cap="none">
                <a:solidFill>
                  <a:schemeClr val="dk1"/>
                </a:solidFill>
                <a:latin typeface="Impact"/>
                <a:ea typeface="Impact"/>
                <a:cs typeface="Impact"/>
                <a:sym typeface="Impact"/>
              </a:defRPr>
            </a:lvl3pPr>
            <a:lvl4pPr marR="0" lvl="3" algn="l" rtl="0">
              <a:spcBef>
                <a:spcPts val="0"/>
              </a:spcBef>
              <a:spcAft>
                <a:spcPts val="0"/>
              </a:spcAft>
              <a:buSzPts val="1400"/>
              <a:buNone/>
              <a:defRPr sz="1800" b="0" i="0" u="none" strike="noStrike" cap="none">
                <a:solidFill>
                  <a:schemeClr val="dk1"/>
                </a:solidFill>
                <a:latin typeface="Impact"/>
                <a:ea typeface="Impact"/>
                <a:cs typeface="Impact"/>
                <a:sym typeface="Impact"/>
              </a:defRPr>
            </a:lvl4pPr>
            <a:lvl5pPr marR="0" lvl="4" algn="l" rtl="0">
              <a:spcBef>
                <a:spcPts val="0"/>
              </a:spcBef>
              <a:spcAft>
                <a:spcPts val="0"/>
              </a:spcAft>
              <a:buSzPts val="1400"/>
              <a:buNone/>
              <a:defRPr sz="1800" b="0" i="0" u="none" strike="noStrike" cap="none">
                <a:solidFill>
                  <a:schemeClr val="dk1"/>
                </a:solidFill>
                <a:latin typeface="Impact"/>
                <a:ea typeface="Impact"/>
                <a:cs typeface="Impact"/>
                <a:sym typeface="Impact"/>
              </a:defRPr>
            </a:lvl5pPr>
            <a:lvl6pPr marR="0" lvl="5" algn="l" rtl="0">
              <a:spcBef>
                <a:spcPts val="0"/>
              </a:spcBef>
              <a:spcAft>
                <a:spcPts val="0"/>
              </a:spcAft>
              <a:buSzPts val="1400"/>
              <a:buNone/>
              <a:defRPr sz="1800" b="0" i="0" u="none" strike="noStrike" cap="none">
                <a:solidFill>
                  <a:schemeClr val="dk1"/>
                </a:solidFill>
                <a:latin typeface="Impact"/>
                <a:ea typeface="Impact"/>
                <a:cs typeface="Impact"/>
                <a:sym typeface="Impact"/>
              </a:defRPr>
            </a:lvl6pPr>
            <a:lvl7pPr marR="0" lvl="6" algn="l" rtl="0">
              <a:spcBef>
                <a:spcPts val="0"/>
              </a:spcBef>
              <a:spcAft>
                <a:spcPts val="0"/>
              </a:spcAft>
              <a:buSzPts val="1400"/>
              <a:buNone/>
              <a:defRPr sz="1800" b="0" i="0" u="none" strike="noStrike" cap="none">
                <a:solidFill>
                  <a:schemeClr val="dk1"/>
                </a:solidFill>
                <a:latin typeface="Impact"/>
                <a:ea typeface="Impact"/>
                <a:cs typeface="Impact"/>
                <a:sym typeface="Impact"/>
              </a:defRPr>
            </a:lvl7pPr>
            <a:lvl8pPr marR="0" lvl="7" algn="l" rtl="0">
              <a:spcBef>
                <a:spcPts val="0"/>
              </a:spcBef>
              <a:spcAft>
                <a:spcPts val="0"/>
              </a:spcAft>
              <a:buSzPts val="1400"/>
              <a:buNone/>
              <a:defRPr sz="1800" b="0" i="0" u="none" strike="noStrike" cap="none">
                <a:solidFill>
                  <a:schemeClr val="dk1"/>
                </a:solidFill>
                <a:latin typeface="Impact"/>
                <a:ea typeface="Impact"/>
                <a:cs typeface="Impact"/>
                <a:sym typeface="Impact"/>
              </a:defRPr>
            </a:lvl8pPr>
            <a:lvl9pPr marR="0" lvl="8" algn="l" rtl="0">
              <a:spcBef>
                <a:spcPts val="0"/>
              </a:spcBef>
              <a:spcAft>
                <a:spcPts val="0"/>
              </a:spcAft>
              <a:buSzPts val="1400"/>
              <a:buNone/>
              <a:defRPr sz="1800" b="0" i="0" u="none" strike="noStrike" cap="none">
                <a:solidFill>
                  <a:schemeClr val="dk1"/>
                </a:solidFill>
                <a:latin typeface="Impact"/>
                <a:ea typeface="Impact"/>
                <a:cs typeface="Impact"/>
                <a:sym typeface="Impact"/>
              </a:defRPr>
            </a:lvl9pPr>
          </a:lstStyle>
          <a:p>
            <a:endParaRPr/>
          </a:p>
        </p:txBody>
      </p:sp>
      <p:sp>
        <p:nvSpPr>
          <p:cNvPr id="15" name="Google Shape;15;p32"/>
          <p:cNvSpPr txBox="1">
            <a:spLocks noGrp="1"/>
          </p:cNvSpPr>
          <p:nvPr>
            <p:ph type="sldNum" idx="12"/>
          </p:nvPr>
        </p:nvSpPr>
        <p:spPr>
          <a:xfrm>
            <a:off x="6287121" y="5757334"/>
            <a:ext cx="907186" cy="49847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3200" b="0" i="0" u="none" strike="noStrike" cap="none">
                <a:solidFill>
                  <a:srgbClr val="5C0607"/>
                </a:solidFill>
                <a:latin typeface="Impact"/>
                <a:ea typeface="Impact"/>
                <a:cs typeface="Impact"/>
                <a:sym typeface="Impact"/>
              </a:defRPr>
            </a:lvl1pPr>
            <a:lvl2pPr marL="0" marR="0" lvl="1" indent="0" algn="ctr" rtl="0">
              <a:spcBef>
                <a:spcPts val="0"/>
              </a:spcBef>
              <a:buNone/>
              <a:defRPr sz="3200" b="0" i="0" u="none" strike="noStrike" cap="none">
                <a:solidFill>
                  <a:srgbClr val="5C0607"/>
                </a:solidFill>
                <a:latin typeface="Impact"/>
                <a:ea typeface="Impact"/>
                <a:cs typeface="Impact"/>
                <a:sym typeface="Impact"/>
              </a:defRPr>
            </a:lvl2pPr>
            <a:lvl3pPr marL="0" marR="0" lvl="2" indent="0" algn="ctr" rtl="0">
              <a:spcBef>
                <a:spcPts val="0"/>
              </a:spcBef>
              <a:buNone/>
              <a:defRPr sz="3200" b="0" i="0" u="none" strike="noStrike" cap="none">
                <a:solidFill>
                  <a:srgbClr val="5C0607"/>
                </a:solidFill>
                <a:latin typeface="Impact"/>
                <a:ea typeface="Impact"/>
                <a:cs typeface="Impact"/>
                <a:sym typeface="Impact"/>
              </a:defRPr>
            </a:lvl3pPr>
            <a:lvl4pPr marL="0" marR="0" lvl="3" indent="0" algn="ctr" rtl="0">
              <a:spcBef>
                <a:spcPts val="0"/>
              </a:spcBef>
              <a:buNone/>
              <a:defRPr sz="3200" b="0" i="0" u="none" strike="noStrike" cap="none">
                <a:solidFill>
                  <a:srgbClr val="5C0607"/>
                </a:solidFill>
                <a:latin typeface="Impact"/>
                <a:ea typeface="Impact"/>
                <a:cs typeface="Impact"/>
                <a:sym typeface="Impact"/>
              </a:defRPr>
            </a:lvl4pPr>
            <a:lvl5pPr marL="0" marR="0" lvl="4" indent="0" algn="ctr" rtl="0">
              <a:spcBef>
                <a:spcPts val="0"/>
              </a:spcBef>
              <a:buNone/>
              <a:defRPr sz="3200" b="0" i="0" u="none" strike="noStrike" cap="none">
                <a:solidFill>
                  <a:srgbClr val="5C0607"/>
                </a:solidFill>
                <a:latin typeface="Impact"/>
                <a:ea typeface="Impact"/>
                <a:cs typeface="Impact"/>
                <a:sym typeface="Impact"/>
              </a:defRPr>
            </a:lvl5pPr>
            <a:lvl6pPr marL="0" marR="0" lvl="5" indent="0" algn="ctr" rtl="0">
              <a:spcBef>
                <a:spcPts val="0"/>
              </a:spcBef>
              <a:buNone/>
              <a:defRPr sz="3200" b="0" i="0" u="none" strike="noStrike" cap="none">
                <a:solidFill>
                  <a:srgbClr val="5C0607"/>
                </a:solidFill>
                <a:latin typeface="Impact"/>
                <a:ea typeface="Impact"/>
                <a:cs typeface="Impact"/>
                <a:sym typeface="Impact"/>
              </a:defRPr>
            </a:lvl6pPr>
            <a:lvl7pPr marL="0" marR="0" lvl="6" indent="0" algn="ctr" rtl="0">
              <a:spcBef>
                <a:spcPts val="0"/>
              </a:spcBef>
              <a:buNone/>
              <a:defRPr sz="3200" b="0" i="0" u="none" strike="noStrike" cap="none">
                <a:solidFill>
                  <a:srgbClr val="5C0607"/>
                </a:solidFill>
                <a:latin typeface="Impact"/>
                <a:ea typeface="Impact"/>
                <a:cs typeface="Impact"/>
                <a:sym typeface="Impact"/>
              </a:defRPr>
            </a:lvl7pPr>
            <a:lvl8pPr marL="0" marR="0" lvl="7" indent="0" algn="ctr" rtl="0">
              <a:spcBef>
                <a:spcPts val="0"/>
              </a:spcBef>
              <a:buNone/>
              <a:defRPr sz="3200" b="0" i="0" u="none" strike="noStrike" cap="none">
                <a:solidFill>
                  <a:srgbClr val="5C0607"/>
                </a:solidFill>
                <a:latin typeface="Impact"/>
                <a:ea typeface="Impact"/>
                <a:cs typeface="Impact"/>
                <a:sym typeface="Impact"/>
              </a:defRPr>
            </a:lvl8pPr>
            <a:lvl9pPr marL="0" marR="0" lvl="8" indent="0" algn="ctr" rtl="0">
              <a:spcBef>
                <a:spcPts val="0"/>
              </a:spcBef>
              <a:buNone/>
              <a:defRPr sz="32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
          <p:cNvSpPr txBox="1">
            <a:spLocks noGrp="1"/>
          </p:cNvSpPr>
          <p:nvPr>
            <p:ph type="ctrTitle"/>
          </p:nvPr>
        </p:nvSpPr>
        <p:spPr>
          <a:xfrm rot="-180000">
            <a:off x="958339" y="1555283"/>
            <a:ext cx="9755187" cy="276652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6000"/>
              <a:buFont typeface="Impact"/>
              <a:buNone/>
            </a:pPr>
            <a:r>
              <a:rPr lang="en-US" sz="6000"/>
              <a:t>ANTAPOLOGIA FOLLOWING THE SLAP HEARD ROUND THE WORLD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0"/>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sp>
        <p:nvSpPr>
          <p:cNvPr id="260" name="Google Shape;260;p10"/>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61" name="Google Shape;261;p10"/>
          <p:cNvSpPr txBox="1"/>
          <p:nvPr/>
        </p:nvSpPr>
        <p:spPr>
          <a:xfrm>
            <a:off x="814388" y="2063396"/>
            <a:ext cx="10394706"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OJ Simpson: “It was unfortunate…I think Will was wrong…But you gotta accept, it’s humor.  I didn’t think that was all that egregious.  I thought it was a semi-funny joke.”</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62" name="Google Shape;262;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34585" y="3429000"/>
            <a:ext cx="3497134" cy="197161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1"/>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sp>
        <p:nvSpPr>
          <p:cNvPr id="268" name="Google Shape;268;p11"/>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69" name="Google Shape;269;p11"/>
          <p:cNvSpPr txBox="1"/>
          <p:nvPr/>
        </p:nvSpPr>
        <p:spPr>
          <a:xfrm>
            <a:off x="814388" y="2063396"/>
            <a:ext cx="10394706" cy="221599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Jim Carrey: “I was sickened by the standing ovation…I felt like Hollywood is just spineless en masse and it really felt like, oh, this is a really clear indication that we’re not the cool club anymore…I’d have announced this morning that I was suing Will for $200 million because that video is going to be there forever."</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70" name="Google Shape;270;p1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49530" y="3998803"/>
            <a:ext cx="1867243" cy="142339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2"/>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sp>
        <p:nvSpPr>
          <p:cNvPr id="276" name="Google Shape;276;p12"/>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77" name="Google Shape;277;p12"/>
          <p:cNvSpPr txBox="1"/>
          <p:nvPr/>
        </p:nvSpPr>
        <p:spPr>
          <a:xfrm>
            <a:off x="814388" y="2063396"/>
            <a:ext cx="10394706"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Maria Shriver: “We should never get to a place where we sit and watch a movie star hit someone on global television then, moments later, get a standing ovation while talking about love."</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78" name="Google Shape;278;p1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51166" y="3429000"/>
            <a:ext cx="1863971" cy="18808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3"/>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sp>
        <p:nvSpPr>
          <p:cNvPr id="284" name="Google Shape;284;p13"/>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85" name="Google Shape;285;p13"/>
          <p:cNvSpPr txBox="1"/>
          <p:nvPr/>
        </p:nvSpPr>
        <p:spPr>
          <a:xfrm>
            <a:off x="814388" y="2063396"/>
            <a:ext cx="10394706" cy="184665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Tiffany Haddish: “When I saw a Black man stand up for his wife, that meant so much to me…As a woman, who has been unprotected, for someone to say, ‘Keep my wife’s name out of your mouth, leave my wife alone,’ that’s what your husband is supposed to do, right?"</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86" name="Google Shape;286;p1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157701" y="3630152"/>
            <a:ext cx="1450901" cy="17497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4"/>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WILL SMITH’S IMAGE REPAIR</a:t>
            </a:r>
            <a:endParaRPr/>
          </a:p>
        </p:txBody>
      </p:sp>
      <p:sp>
        <p:nvSpPr>
          <p:cNvPr id="292" name="Google Shape;292;p14"/>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93" name="Google Shape;293;p14"/>
          <p:cNvSpPr txBox="1"/>
          <p:nvPr/>
        </p:nvSpPr>
        <p:spPr>
          <a:xfrm>
            <a:off x="898647" y="5802868"/>
            <a:ext cx="1088571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Image Repair Strategies: Mortification, provocation, bolstering, corrective action</a:t>
            </a:r>
            <a:endParaRPr/>
          </a:p>
        </p:txBody>
      </p:sp>
      <p:pic>
        <p:nvPicPr>
          <p:cNvPr id="294" name="Google Shape;294;p14"/>
          <p:cNvPicPr preferRelativeResize="0"/>
          <p:nvPr/>
        </p:nvPicPr>
        <p:blipFill rotWithShape="1">
          <a:blip r:embed="rId3">
            <a:alphaModFix/>
          </a:blip>
          <a:srcRect/>
          <a:stretch/>
        </p:blipFill>
        <p:spPr>
          <a:xfrm>
            <a:off x="2918989" y="1753191"/>
            <a:ext cx="5928326" cy="36586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5"/>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WILL SMITH’S IMAGE REPAIR</a:t>
            </a:r>
            <a:endParaRPr/>
          </a:p>
        </p:txBody>
      </p:sp>
      <p:sp>
        <p:nvSpPr>
          <p:cNvPr id="300" name="Google Shape;300;p15"/>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01" name="Google Shape;301;p15"/>
          <p:cNvSpPr txBox="1"/>
          <p:nvPr/>
        </p:nvSpPr>
        <p:spPr>
          <a:xfrm>
            <a:off x="898647" y="5802868"/>
            <a:ext cx="1088571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Image Repair Strategies: Mortification, Corrective Action</a:t>
            </a:r>
            <a:endParaRPr/>
          </a:p>
        </p:txBody>
      </p:sp>
      <p:pic>
        <p:nvPicPr>
          <p:cNvPr id="302" name="Google Shape;302;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968215" y="1937447"/>
            <a:ext cx="5829874" cy="327930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5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6"/>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WILL SMITH’S IMAGE REPAIR</a:t>
            </a:r>
            <a:endParaRPr/>
          </a:p>
        </p:txBody>
      </p:sp>
      <p:pic>
        <p:nvPicPr>
          <p:cNvPr id="308" name="Google Shape;308;p16"/>
          <p:cNvPicPr preferRelativeResize="0">
            <a:picLocks noGrp="1"/>
          </p:cNvPicPr>
          <p:nvPr>
            <p:ph type="body" idx="1"/>
          </p:nvPr>
        </p:nvPicPr>
        <p:blipFill rotWithShape="1">
          <a:blip r:embed="rId3">
            <a:alphaModFix/>
          </a:blip>
          <a:srcRect/>
          <a:stretch/>
        </p:blipFill>
        <p:spPr>
          <a:xfrm>
            <a:off x="665206" y="1837765"/>
            <a:ext cx="3003476" cy="3311525"/>
          </a:xfrm>
          <a:prstGeom prst="rect">
            <a:avLst/>
          </a:prstGeom>
          <a:noFill/>
          <a:ln>
            <a:noFill/>
          </a:ln>
        </p:spPr>
      </p:pic>
      <p:sp>
        <p:nvSpPr>
          <p:cNvPr id="309" name="Google Shape;309;p16"/>
          <p:cNvSpPr/>
          <p:nvPr/>
        </p:nvSpPr>
        <p:spPr>
          <a:xfrm>
            <a:off x="3966519" y="1632285"/>
            <a:ext cx="767284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pic>
        <p:nvPicPr>
          <p:cNvPr id="310" name="Google Shape;310;p16"/>
          <p:cNvPicPr preferRelativeResize="0"/>
          <p:nvPr/>
        </p:nvPicPr>
        <p:blipFill rotWithShape="1">
          <a:blip r:embed="rId4">
            <a:alphaModFix/>
          </a:blip>
          <a:srcRect/>
          <a:stretch/>
        </p:blipFill>
        <p:spPr>
          <a:xfrm>
            <a:off x="4380120" y="2329820"/>
            <a:ext cx="6924252" cy="266528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7"/>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RESPONSE TO SMITH’S IMAGE REPAIR</a:t>
            </a:r>
            <a:endParaRPr/>
          </a:p>
        </p:txBody>
      </p:sp>
      <p:grpSp>
        <p:nvGrpSpPr>
          <p:cNvPr id="316" name="Google Shape;316;p17"/>
          <p:cNvGrpSpPr/>
          <p:nvPr/>
        </p:nvGrpSpPr>
        <p:grpSpPr>
          <a:xfrm>
            <a:off x="685800" y="2086012"/>
            <a:ext cx="10394950" cy="3267000"/>
            <a:chOff x="0" y="22262"/>
            <a:chExt cx="10394950" cy="3267000"/>
          </a:xfrm>
        </p:grpSpPr>
        <p:sp>
          <p:nvSpPr>
            <p:cNvPr id="317" name="Google Shape;317;p17"/>
            <p:cNvSpPr/>
            <p:nvPr/>
          </p:nvSpPr>
          <p:spPr>
            <a:xfrm>
              <a:off x="0" y="391262"/>
              <a:ext cx="10394950" cy="630000"/>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7"/>
            <p:cNvSpPr/>
            <p:nvPr/>
          </p:nvSpPr>
          <p:spPr>
            <a:xfrm>
              <a:off x="519747" y="22262"/>
              <a:ext cx="7276465" cy="738000"/>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7"/>
            <p:cNvSpPr txBox="1"/>
            <p:nvPr/>
          </p:nvSpPr>
          <p:spPr>
            <a:xfrm>
              <a:off x="555773" y="58288"/>
              <a:ext cx="7204413" cy="665948"/>
            </a:xfrm>
            <a:prstGeom prst="rect">
              <a:avLst/>
            </a:prstGeom>
            <a:noFill/>
            <a:ln>
              <a:noFill/>
            </a:ln>
          </p:spPr>
          <p:txBody>
            <a:bodyPr spcFirstLastPara="1" wrap="square" lIns="275025" tIns="0" rIns="275025" bIns="0" anchor="ctr" anchorCtr="0">
              <a:noAutofit/>
            </a:bodyPr>
            <a:lstStyle/>
            <a:p>
              <a:pPr marL="0" marR="0" lvl="0" indent="0" algn="l" rtl="0">
                <a:lnSpc>
                  <a:spcPct val="90000"/>
                </a:lnSpc>
                <a:spcBef>
                  <a:spcPts val="0"/>
                </a:spcBef>
                <a:spcAft>
                  <a:spcPts val="0"/>
                </a:spcAft>
                <a:buClr>
                  <a:schemeClr val="lt1"/>
                </a:buClr>
                <a:buSzPts val="2500"/>
                <a:buFont typeface="Impact"/>
                <a:buNone/>
              </a:pPr>
              <a:r>
                <a:rPr lang="en-US" sz="2500">
                  <a:solidFill>
                    <a:schemeClr val="lt1"/>
                  </a:solidFill>
                  <a:latin typeface="Impact"/>
                  <a:ea typeface="Impact"/>
                  <a:cs typeface="Impact"/>
                  <a:sym typeface="Impact"/>
                </a:rPr>
                <a:t>What is </a:t>
              </a:r>
              <a:r>
                <a:rPr lang="en-US" sz="2500" i="1">
                  <a:solidFill>
                    <a:schemeClr val="lt1"/>
                  </a:solidFill>
                  <a:latin typeface="Impact"/>
                  <a:ea typeface="Impact"/>
                  <a:cs typeface="Impact"/>
                  <a:sym typeface="Impact"/>
                </a:rPr>
                <a:t>antapologia?</a:t>
              </a:r>
              <a:endParaRPr sz="2500">
                <a:solidFill>
                  <a:schemeClr val="lt1"/>
                </a:solidFill>
                <a:latin typeface="Impact"/>
                <a:ea typeface="Impact"/>
                <a:cs typeface="Impact"/>
                <a:sym typeface="Impact"/>
              </a:endParaRPr>
            </a:p>
          </p:txBody>
        </p:sp>
        <p:sp>
          <p:nvSpPr>
            <p:cNvPr id="320" name="Google Shape;320;p17"/>
            <p:cNvSpPr/>
            <p:nvPr/>
          </p:nvSpPr>
          <p:spPr>
            <a:xfrm>
              <a:off x="0" y="1525262"/>
              <a:ext cx="10394950" cy="630000"/>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7"/>
            <p:cNvSpPr/>
            <p:nvPr/>
          </p:nvSpPr>
          <p:spPr>
            <a:xfrm>
              <a:off x="519747" y="1156262"/>
              <a:ext cx="7276465" cy="738000"/>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txBox="1"/>
            <p:nvPr/>
          </p:nvSpPr>
          <p:spPr>
            <a:xfrm>
              <a:off x="555773" y="1192288"/>
              <a:ext cx="7204413" cy="665948"/>
            </a:xfrm>
            <a:prstGeom prst="rect">
              <a:avLst/>
            </a:prstGeom>
            <a:noFill/>
            <a:ln>
              <a:noFill/>
            </a:ln>
          </p:spPr>
          <p:txBody>
            <a:bodyPr spcFirstLastPara="1" wrap="square" lIns="275025" tIns="0" rIns="275025" bIns="0" anchor="ctr" anchorCtr="0">
              <a:noAutofit/>
            </a:bodyPr>
            <a:lstStyle/>
            <a:p>
              <a:pPr marL="0" marR="0" lvl="0" indent="0" algn="l" rtl="0">
                <a:lnSpc>
                  <a:spcPct val="90000"/>
                </a:lnSpc>
                <a:spcBef>
                  <a:spcPts val="0"/>
                </a:spcBef>
                <a:spcAft>
                  <a:spcPts val="0"/>
                </a:spcAft>
                <a:buClr>
                  <a:schemeClr val="lt1"/>
                </a:buClr>
                <a:buSzPts val="2500"/>
                <a:buFont typeface="Impact"/>
                <a:buNone/>
              </a:pPr>
              <a:r>
                <a:rPr lang="en-US" sz="2500">
                  <a:solidFill>
                    <a:schemeClr val="lt1"/>
                  </a:solidFill>
                  <a:latin typeface="Impact"/>
                  <a:ea typeface="Impact"/>
                  <a:cs typeface="Impact"/>
                  <a:sym typeface="Impact"/>
                </a:rPr>
                <a:t>Why is it important?</a:t>
              </a:r>
              <a:endParaRPr/>
            </a:p>
          </p:txBody>
        </p:sp>
        <p:sp>
          <p:nvSpPr>
            <p:cNvPr id="323" name="Google Shape;323;p17"/>
            <p:cNvSpPr/>
            <p:nvPr/>
          </p:nvSpPr>
          <p:spPr>
            <a:xfrm>
              <a:off x="0" y="2659262"/>
              <a:ext cx="10394950" cy="630000"/>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7"/>
            <p:cNvSpPr/>
            <p:nvPr/>
          </p:nvSpPr>
          <p:spPr>
            <a:xfrm>
              <a:off x="519747" y="2290262"/>
              <a:ext cx="7276465" cy="738000"/>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7"/>
            <p:cNvSpPr txBox="1"/>
            <p:nvPr/>
          </p:nvSpPr>
          <p:spPr>
            <a:xfrm>
              <a:off x="555773" y="2326288"/>
              <a:ext cx="7204413" cy="665948"/>
            </a:xfrm>
            <a:prstGeom prst="rect">
              <a:avLst/>
            </a:prstGeom>
            <a:noFill/>
            <a:ln>
              <a:noFill/>
            </a:ln>
          </p:spPr>
          <p:txBody>
            <a:bodyPr spcFirstLastPara="1" wrap="square" lIns="275025" tIns="0" rIns="275025" bIns="0" anchor="ctr" anchorCtr="0">
              <a:noAutofit/>
            </a:bodyPr>
            <a:lstStyle/>
            <a:p>
              <a:pPr marL="0" marR="0" lvl="0" indent="0" algn="l" rtl="0">
                <a:lnSpc>
                  <a:spcPct val="90000"/>
                </a:lnSpc>
                <a:spcBef>
                  <a:spcPts val="0"/>
                </a:spcBef>
                <a:spcAft>
                  <a:spcPts val="0"/>
                </a:spcAft>
                <a:buClr>
                  <a:schemeClr val="lt1"/>
                </a:buClr>
                <a:buSzPts val="2500"/>
                <a:buFont typeface="Impact"/>
                <a:buNone/>
              </a:pPr>
              <a:r>
                <a:rPr lang="en-US" sz="2500">
                  <a:solidFill>
                    <a:schemeClr val="lt1"/>
                  </a:solidFill>
                  <a:latin typeface="Impact"/>
                  <a:ea typeface="Impact"/>
                  <a:cs typeface="Impact"/>
                  <a:sym typeface="Impact"/>
                </a:rPr>
                <a:t>Why does it need its own theory?</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8"/>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i="1"/>
              <a:t>ANTAPOLOGIA  STRATEGIES</a:t>
            </a:r>
            <a:endParaRPr/>
          </a:p>
        </p:txBody>
      </p:sp>
      <p:graphicFrame>
        <p:nvGraphicFramePr>
          <p:cNvPr id="331" name="Google Shape;331;p18"/>
          <p:cNvGraphicFramePr/>
          <p:nvPr/>
        </p:nvGraphicFramePr>
        <p:xfrm>
          <a:off x="304800" y="2063750"/>
          <a:ext cx="3000000" cy="3000000"/>
        </p:xfrm>
        <a:graphic>
          <a:graphicData uri="http://schemas.openxmlformats.org/drawingml/2006/table">
            <a:tbl>
              <a:tblPr firstRow="1" bandRow="1">
                <a:noFill/>
                <a:tableStyleId>{310D6711-7CD3-4661-A6E8-F8871F0F86F3}</a:tableStyleId>
              </a:tblPr>
              <a:tblGrid>
                <a:gridCol w="3672125">
                  <a:extLst>
                    <a:ext uri="{9D8B030D-6E8A-4147-A177-3AD203B41FA5}">
                      <a16:colId xmlns:a16="http://schemas.microsoft.com/office/drawing/2014/main" val="20000"/>
                    </a:ext>
                  </a:extLst>
                </a:gridCol>
                <a:gridCol w="3672125">
                  <a:extLst>
                    <a:ext uri="{9D8B030D-6E8A-4147-A177-3AD203B41FA5}">
                      <a16:colId xmlns:a16="http://schemas.microsoft.com/office/drawing/2014/main" val="20001"/>
                    </a:ext>
                  </a:extLst>
                </a:gridCol>
                <a:gridCol w="367212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800" u="none" strike="noStrike" cap="none"/>
                        <a:t>Strategy</a:t>
                      </a:r>
                      <a:endParaRPr/>
                    </a:p>
                  </a:txBody>
                  <a:tcPr marL="91450" marR="91450" marT="45725" marB="45725"/>
                </a:tc>
                <a:tc>
                  <a:txBody>
                    <a:bodyPr/>
                    <a:lstStyle/>
                    <a:p>
                      <a:pPr marL="0" marR="0" lvl="0" indent="0" algn="l" rtl="0">
                        <a:spcBef>
                          <a:spcPts val="0"/>
                        </a:spcBef>
                        <a:spcAft>
                          <a:spcPts val="0"/>
                        </a:spcAft>
                        <a:buNone/>
                      </a:pPr>
                      <a:r>
                        <a:rPr lang="en-US" sz="1800"/>
                        <a:t>Key Characteristic</a:t>
                      </a:r>
                      <a:endParaRPr/>
                    </a:p>
                  </a:txBody>
                  <a:tcPr marL="91450" marR="91450" marT="45725" marB="45725"/>
                </a:tc>
                <a:tc>
                  <a:txBody>
                    <a:bodyPr/>
                    <a:lstStyle/>
                    <a:p>
                      <a:pPr marL="0" marR="0" lvl="0" indent="0" algn="l" rtl="0">
                        <a:spcBef>
                          <a:spcPts val="0"/>
                        </a:spcBef>
                        <a:spcAft>
                          <a:spcPts val="0"/>
                        </a:spcAft>
                        <a:buNone/>
                      </a:pPr>
                      <a:r>
                        <a:rPr lang="en-US" sz="1800"/>
                        <a:t>Example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Strengthening the </a:t>
                      </a:r>
                      <a:r>
                        <a:rPr lang="en-US" sz="1800" i="1"/>
                        <a:t>Kategoria </a:t>
                      </a:r>
                      <a:r>
                        <a:rPr lang="en-US" sz="1800" i="0"/>
                        <a:t> (attack)</a:t>
                      </a: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Identify Concessions</a:t>
                      </a:r>
                      <a:endParaRPr/>
                    </a:p>
                  </a:txBody>
                  <a:tcPr marL="91450" marR="91450" marT="45725" marB="45725"/>
                </a:tc>
                <a:tc>
                  <a:txBody>
                    <a:bodyPr/>
                    <a:lstStyle/>
                    <a:p>
                      <a:pPr marL="0" marR="0" lvl="0" indent="0" algn="l" rtl="0">
                        <a:spcBef>
                          <a:spcPts val="0"/>
                        </a:spcBef>
                        <a:spcAft>
                          <a:spcPts val="0"/>
                        </a:spcAft>
                        <a:buNone/>
                      </a:pPr>
                      <a:r>
                        <a:rPr lang="en-US" sz="1800"/>
                        <a:t>Shows What the </a:t>
                      </a:r>
                      <a:r>
                        <a:rPr lang="en-US" sz="1800" i="1"/>
                        <a:t>Apologia Admits To</a:t>
                      </a:r>
                      <a:endParaRPr sz="1800"/>
                    </a:p>
                  </a:txBody>
                  <a:tcPr marL="91450" marR="91450" marT="45725" marB="45725"/>
                </a:tc>
                <a:tc>
                  <a:txBody>
                    <a:bodyPr/>
                    <a:lstStyle/>
                    <a:p>
                      <a:pPr marL="0" marR="0" lvl="0" indent="0" algn="l" rtl="0">
                        <a:spcBef>
                          <a:spcPts val="0"/>
                        </a:spcBef>
                        <a:spcAft>
                          <a:spcPts val="0"/>
                        </a:spcAft>
                        <a:buNone/>
                      </a:pPr>
                      <a:r>
                        <a:rPr lang="en-US" sz="1800"/>
                        <a:t>The man admitted the gun used in the robbery was his.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Refine the Attack</a:t>
                      </a:r>
                      <a:endParaRPr/>
                    </a:p>
                  </a:txBody>
                  <a:tcPr marL="91450" marR="91450" marT="45725" marB="45725"/>
                </a:tc>
                <a:tc>
                  <a:txBody>
                    <a:bodyPr/>
                    <a:lstStyle/>
                    <a:p>
                      <a:pPr marL="0" marR="0" lvl="0" indent="0" algn="l" rtl="0">
                        <a:spcBef>
                          <a:spcPts val="0"/>
                        </a:spcBef>
                        <a:spcAft>
                          <a:spcPts val="0"/>
                        </a:spcAft>
                        <a:buNone/>
                      </a:pPr>
                      <a:r>
                        <a:rPr lang="en-US" sz="1800"/>
                        <a:t>Modifies the Attack to Make It Stronger</a:t>
                      </a:r>
                      <a:endParaRPr/>
                    </a:p>
                  </a:txBody>
                  <a:tcPr marL="91450" marR="91450" marT="45725" marB="45725"/>
                </a:tc>
                <a:tc>
                  <a:txBody>
                    <a:bodyPr/>
                    <a:lstStyle/>
                    <a:p>
                      <a:pPr marL="0" marR="0" lvl="0" indent="0" algn="l" rtl="0">
                        <a:spcBef>
                          <a:spcPts val="0"/>
                        </a:spcBef>
                        <a:spcAft>
                          <a:spcPts val="0"/>
                        </a:spcAft>
                        <a:buNone/>
                      </a:pPr>
                      <a:r>
                        <a:rPr lang="en-US" sz="1800"/>
                        <a:t>You didn’t just damage my windshield, as I initially said, but also the headlights</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9"/>
          <p:cNvSpPr txBox="1">
            <a:spLocks noGrp="1"/>
          </p:cNvSpPr>
          <p:nvPr>
            <p:ph type="title"/>
          </p:nvPr>
        </p:nvSpPr>
        <p:spPr>
          <a:xfrm>
            <a:off x="685800" y="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i="1"/>
              <a:t>ANTAPOLOGIA </a:t>
            </a:r>
            <a:r>
              <a:rPr lang="en-US"/>
              <a:t> STRATEGIES</a:t>
            </a:r>
            <a:endParaRPr i="1"/>
          </a:p>
        </p:txBody>
      </p:sp>
      <p:graphicFrame>
        <p:nvGraphicFramePr>
          <p:cNvPr id="337" name="Google Shape;337;p19"/>
          <p:cNvGraphicFramePr/>
          <p:nvPr/>
        </p:nvGraphicFramePr>
        <p:xfrm>
          <a:off x="391886" y="1073150"/>
          <a:ext cx="3000000" cy="3000000"/>
        </p:xfrm>
        <a:graphic>
          <a:graphicData uri="http://schemas.openxmlformats.org/drawingml/2006/table">
            <a:tbl>
              <a:tblPr firstRow="1" bandRow="1">
                <a:noFill/>
                <a:tableStyleId>{310D6711-7CD3-4661-A6E8-F8871F0F86F3}</a:tableStyleId>
              </a:tblPr>
              <a:tblGrid>
                <a:gridCol w="3704775">
                  <a:extLst>
                    <a:ext uri="{9D8B030D-6E8A-4147-A177-3AD203B41FA5}">
                      <a16:colId xmlns:a16="http://schemas.microsoft.com/office/drawing/2014/main" val="20000"/>
                    </a:ext>
                  </a:extLst>
                </a:gridCol>
                <a:gridCol w="3704775">
                  <a:extLst>
                    <a:ext uri="{9D8B030D-6E8A-4147-A177-3AD203B41FA5}">
                      <a16:colId xmlns:a16="http://schemas.microsoft.com/office/drawing/2014/main" val="20001"/>
                    </a:ext>
                  </a:extLst>
                </a:gridCol>
                <a:gridCol w="370477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800"/>
                        <a:t>Strategy</a:t>
                      </a:r>
                      <a:endParaRPr/>
                    </a:p>
                  </a:txBody>
                  <a:tcPr marL="91450" marR="91450" marT="45725" marB="45725"/>
                </a:tc>
                <a:tc>
                  <a:txBody>
                    <a:bodyPr/>
                    <a:lstStyle/>
                    <a:p>
                      <a:pPr marL="0" marR="0" lvl="0" indent="0" algn="l" rtl="0">
                        <a:spcBef>
                          <a:spcPts val="0"/>
                        </a:spcBef>
                        <a:spcAft>
                          <a:spcPts val="0"/>
                        </a:spcAft>
                        <a:buNone/>
                      </a:pPr>
                      <a:r>
                        <a:rPr lang="en-US" sz="1800"/>
                        <a:t>Key Characteristic </a:t>
                      </a:r>
                      <a:endParaRPr/>
                    </a:p>
                  </a:txBody>
                  <a:tcPr marL="91450" marR="91450" marT="45725" marB="45725"/>
                </a:tc>
                <a:tc>
                  <a:txBody>
                    <a:bodyPr/>
                    <a:lstStyle/>
                    <a:p>
                      <a:pPr marL="0" marR="0" lvl="0" indent="0" algn="l" rtl="0">
                        <a:spcBef>
                          <a:spcPts val="0"/>
                        </a:spcBef>
                        <a:spcAft>
                          <a:spcPts val="0"/>
                        </a:spcAft>
                        <a:buNone/>
                      </a:pPr>
                      <a:r>
                        <a:rPr lang="en-US" sz="1800"/>
                        <a:t>Example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Weakening the </a:t>
                      </a:r>
                      <a:r>
                        <a:rPr lang="en-US" sz="1800" i="1"/>
                        <a:t>Apologia </a:t>
                      </a: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i="1"/>
                        <a:t>Apologia is Untrue</a:t>
                      </a:r>
                      <a:endParaRPr/>
                    </a:p>
                  </a:txBody>
                  <a:tcPr marL="91450" marR="91450" marT="45725" marB="45725"/>
                </a:tc>
                <a:tc>
                  <a:txBody>
                    <a:bodyPr/>
                    <a:lstStyle/>
                    <a:p>
                      <a:pPr marL="0" marR="0" lvl="0" indent="0" algn="l" rtl="0">
                        <a:spcBef>
                          <a:spcPts val="0"/>
                        </a:spcBef>
                        <a:spcAft>
                          <a:spcPts val="0"/>
                        </a:spcAft>
                        <a:buNone/>
                      </a:pPr>
                      <a:r>
                        <a:rPr lang="en-US" sz="1600"/>
                        <a:t>Part of the Account is Untrue</a:t>
                      </a:r>
                      <a:endParaRPr/>
                    </a:p>
                  </a:txBody>
                  <a:tcPr marL="91450" marR="91450" marT="45725" marB="45725"/>
                </a:tc>
                <a:tc>
                  <a:txBody>
                    <a:bodyPr/>
                    <a:lstStyle/>
                    <a:p>
                      <a:pPr marL="0" marR="0" lvl="0" indent="0" algn="l" rtl="0">
                        <a:spcBef>
                          <a:spcPts val="0"/>
                        </a:spcBef>
                        <a:spcAft>
                          <a:spcPts val="0"/>
                        </a:spcAft>
                        <a:buNone/>
                      </a:pPr>
                      <a:r>
                        <a:rPr lang="en-US" sz="1600"/>
                        <a:t>He denied he was in the room at the time, but video surveillance shows otherwise.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a:t>Contradicted Previous </a:t>
                      </a:r>
                      <a:r>
                        <a:rPr lang="en-US" sz="1600" i="1"/>
                        <a:t>Apologia </a:t>
                      </a:r>
                      <a:r>
                        <a:rPr lang="en-US" sz="1600" i="0"/>
                        <a:t>Strategies</a:t>
                      </a:r>
                      <a:endParaRPr sz="1600"/>
                    </a:p>
                  </a:txBody>
                  <a:tcPr marL="91450" marR="91450" marT="45725" marB="45725"/>
                </a:tc>
                <a:tc>
                  <a:txBody>
                    <a:bodyPr/>
                    <a:lstStyle/>
                    <a:p>
                      <a:pPr marL="0" marR="0" lvl="0" indent="0" algn="l" rtl="0">
                        <a:spcBef>
                          <a:spcPts val="0"/>
                        </a:spcBef>
                        <a:spcAft>
                          <a:spcPts val="0"/>
                        </a:spcAft>
                        <a:buNone/>
                      </a:pPr>
                      <a:r>
                        <a:rPr lang="en-US" sz="1600"/>
                        <a:t>Current Strategies are Not Consistent with Previous Strategies</a:t>
                      </a:r>
                      <a:endParaRPr/>
                    </a:p>
                  </a:txBody>
                  <a:tcPr marL="91450" marR="91450" marT="45725" marB="45725"/>
                </a:tc>
                <a:tc>
                  <a:txBody>
                    <a:bodyPr/>
                    <a:lstStyle/>
                    <a:p>
                      <a:pPr marL="0" marR="0" lvl="0" indent="0" algn="l" rtl="0">
                        <a:spcBef>
                          <a:spcPts val="0"/>
                        </a:spcBef>
                        <a:spcAft>
                          <a:spcPts val="0"/>
                        </a:spcAft>
                        <a:buNone/>
                      </a:pPr>
                      <a:r>
                        <a:rPr lang="en-US" sz="1600"/>
                        <a:t>He denied that he punched the man, but later said he was provoked.</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600" i="1"/>
                        <a:t>Apologia </a:t>
                      </a:r>
                      <a:r>
                        <a:rPr lang="en-US" sz="1600" i="0"/>
                        <a:t>Does Not Take Adequate Responsibility</a:t>
                      </a:r>
                      <a:endParaRPr/>
                    </a:p>
                  </a:txBody>
                  <a:tcPr marL="91450" marR="91450" marT="45725" marB="45725"/>
                </a:tc>
                <a:tc>
                  <a:txBody>
                    <a:bodyPr/>
                    <a:lstStyle/>
                    <a:p>
                      <a:pPr marL="0" marR="0" lvl="0" indent="0" algn="l" rtl="0">
                        <a:spcBef>
                          <a:spcPts val="0"/>
                        </a:spcBef>
                        <a:spcAft>
                          <a:spcPts val="0"/>
                        </a:spcAft>
                        <a:buNone/>
                      </a:pPr>
                      <a:r>
                        <a:rPr lang="en-US" sz="1600" i="1"/>
                        <a:t>Apologia </a:t>
                      </a:r>
                      <a:r>
                        <a:rPr lang="en-US" sz="1600" i="0"/>
                        <a:t> Does Not Meet the Accuser’s Demands</a:t>
                      </a:r>
                      <a:endParaRPr sz="1600" i="1"/>
                    </a:p>
                  </a:txBody>
                  <a:tcPr marL="91450" marR="91450" marT="45725" marB="45725"/>
                </a:tc>
                <a:tc>
                  <a:txBody>
                    <a:bodyPr/>
                    <a:lstStyle/>
                    <a:p>
                      <a:pPr marL="0" marR="0" lvl="0" indent="0" algn="l" rtl="0">
                        <a:spcBef>
                          <a:spcPts val="0"/>
                        </a:spcBef>
                        <a:spcAft>
                          <a:spcPts val="0"/>
                        </a:spcAft>
                        <a:buNone/>
                      </a:pPr>
                      <a:r>
                        <a:rPr lang="en-US" sz="1600"/>
                        <a:t>We will accept nothing short of a full apology, yet they continue to evade responsibility.</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600" i="1"/>
                        <a:t>Apologia </a:t>
                      </a:r>
                      <a:r>
                        <a:rPr lang="en-US" sz="1600" i="0"/>
                        <a:t>Reflects Character Flaws of the Accused</a:t>
                      </a:r>
                      <a:endParaRPr sz="1600" i="1"/>
                    </a:p>
                  </a:txBody>
                  <a:tcPr marL="91450" marR="91450" marT="45725" marB="45725"/>
                </a:tc>
                <a:tc>
                  <a:txBody>
                    <a:bodyPr/>
                    <a:lstStyle/>
                    <a:p>
                      <a:pPr marL="0" marR="0" lvl="0" indent="0" algn="l" rtl="0">
                        <a:spcBef>
                          <a:spcPts val="0"/>
                        </a:spcBef>
                        <a:spcAft>
                          <a:spcPts val="0"/>
                        </a:spcAft>
                        <a:buNone/>
                      </a:pPr>
                      <a:r>
                        <a:rPr lang="en-US" sz="1600" i="1"/>
                        <a:t>Apologia </a:t>
                      </a:r>
                      <a:r>
                        <a:rPr lang="en-US" sz="1600" i="0"/>
                        <a:t> Highlights Negative Personal Traits of the Accused</a:t>
                      </a:r>
                      <a:endParaRPr sz="1600" i="1"/>
                    </a:p>
                  </a:txBody>
                  <a:tcPr marL="91450" marR="91450" marT="45725" marB="45725"/>
                </a:tc>
                <a:tc>
                  <a:txBody>
                    <a:bodyPr/>
                    <a:lstStyle/>
                    <a:p>
                      <a:pPr marL="0" marR="0" lvl="0" indent="0" algn="l" rtl="0">
                        <a:spcBef>
                          <a:spcPts val="0"/>
                        </a:spcBef>
                        <a:spcAft>
                          <a:spcPts val="0"/>
                        </a:spcAft>
                        <a:buNone/>
                      </a:pPr>
                      <a:r>
                        <a:rPr lang="en-US" sz="1600"/>
                        <a:t>Only a man devoid of morals would try to blame the victim’s family.</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600"/>
                        <a:t>Defense Against Attacks Made in the </a:t>
                      </a:r>
                      <a:r>
                        <a:rPr lang="en-US" sz="1600" i="1"/>
                        <a:t>Apologia</a:t>
                      </a:r>
                      <a:endParaRPr sz="1600"/>
                    </a:p>
                  </a:txBody>
                  <a:tcPr marL="91450" marR="91450" marT="45725" marB="45725"/>
                </a:tc>
                <a:tc>
                  <a:txBody>
                    <a:bodyPr/>
                    <a:lstStyle/>
                    <a:p>
                      <a:pPr marL="0" marR="0" lvl="0" indent="0" algn="l" rtl="0">
                        <a:spcBef>
                          <a:spcPts val="0"/>
                        </a:spcBef>
                        <a:spcAft>
                          <a:spcPts val="0"/>
                        </a:spcAft>
                        <a:buNone/>
                      </a:pPr>
                      <a:r>
                        <a:rPr lang="en-US" sz="1600"/>
                        <a:t>Accuser Responds to Attacks Made in the </a:t>
                      </a:r>
                      <a:r>
                        <a:rPr lang="en-US" sz="1600" i="1"/>
                        <a:t>Apologia </a:t>
                      </a:r>
                      <a:r>
                        <a:rPr lang="en-US" sz="1600" i="0"/>
                        <a:t> </a:t>
                      </a:r>
                      <a:endParaRPr sz="1600"/>
                    </a:p>
                  </a:txBody>
                  <a:tcPr marL="91450" marR="91450" marT="45725" marB="45725"/>
                </a:tc>
                <a:tc>
                  <a:txBody>
                    <a:bodyPr/>
                    <a:lstStyle/>
                    <a:p>
                      <a:pPr marL="0" marR="0" lvl="0" indent="0" algn="l" rtl="0">
                        <a:spcBef>
                          <a:spcPts val="0"/>
                        </a:spcBef>
                        <a:spcAft>
                          <a:spcPts val="0"/>
                        </a:spcAft>
                        <a:buNone/>
                      </a:pPr>
                      <a:r>
                        <a:rPr lang="en-US" sz="1600"/>
                        <a:t>She says the attack is motivated by greed, but I’m simply looking for justice.</a:t>
                      </a:r>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1600"/>
                        <a:t>Harm Will Come from </a:t>
                      </a:r>
                      <a:r>
                        <a:rPr lang="en-US" sz="1600" i="1"/>
                        <a:t>Apologia Itself</a:t>
                      </a:r>
                      <a:endParaRPr sz="1600"/>
                    </a:p>
                  </a:txBody>
                  <a:tcPr marL="91450" marR="91450" marT="45725" marB="45725"/>
                </a:tc>
                <a:tc>
                  <a:txBody>
                    <a:bodyPr/>
                    <a:lstStyle/>
                    <a:p>
                      <a:pPr marL="0" marR="0" lvl="0" indent="0" algn="l" rtl="0">
                        <a:spcBef>
                          <a:spcPts val="0"/>
                        </a:spcBef>
                        <a:spcAft>
                          <a:spcPts val="0"/>
                        </a:spcAft>
                        <a:buNone/>
                      </a:pPr>
                      <a:r>
                        <a:rPr lang="en-US" sz="1600"/>
                        <a:t>The Discourse Itself Causes Harm in Addition to the Initial Act</a:t>
                      </a:r>
                      <a:endParaRPr/>
                    </a:p>
                  </a:txBody>
                  <a:tcPr marL="91450" marR="91450" marT="45725" marB="45725"/>
                </a:tc>
                <a:tc>
                  <a:txBody>
                    <a:bodyPr/>
                    <a:lstStyle/>
                    <a:p>
                      <a:pPr marL="0" marR="0" lvl="0" indent="0" algn="l" rtl="0">
                        <a:spcBef>
                          <a:spcPts val="0"/>
                        </a:spcBef>
                        <a:spcAft>
                          <a:spcPts val="0"/>
                        </a:spcAft>
                        <a:buNone/>
                      </a:pPr>
                      <a:r>
                        <a:rPr lang="en-US" sz="1600"/>
                        <a:t>His insincere apology sets a bad example for junior senators.</a:t>
                      </a:r>
                      <a:endParaRPr/>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en-US" sz="1600"/>
                        <a:t>Arguing Motive Behind the </a:t>
                      </a:r>
                      <a:r>
                        <a:rPr lang="en-US" sz="1600" i="1"/>
                        <a:t>Apologia</a:t>
                      </a:r>
                      <a:endParaRPr sz="1600"/>
                    </a:p>
                  </a:txBody>
                  <a:tcPr marL="91450" marR="91450" marT="45725" marB="45725"/>
                </a:tc>
                <a:tc>
                  <a:txBody>
                    <a:bodyPr/>
                    <a:lstStyle/>
                    <a:p>
                      <a:pPr marL="0" marR="0" lvl="0" indent="0" algn="l" rtl="0">
                        <a:spcBef>
                          <a:spcPts val="0"/>
                        </a:spcBef>
                        <a:spcAft>
                          <a:spcPts val="0"/>
                        </a:spcAft>
                        <a:buNone/>
                      </a:pPr>
                      <a:r>
                        <a:rPr lang="en-US" sz="1600"/>
                        <a:t>Accuser Argues There are Negative Motivations Behind the </a:t>
                      </a:r>
                      <a:r>
                        <a:rPr lang="en-US" sz="1600" i="1"/>
                        <a:t>Apologia</a:t>
                      </a:r>
                      <a:endParaRPr sz="1600"/>
                    </a:p>
                  </a:txBody>
                  <a:tcPr marL="91450" marR="91450" marT="45725" marB="45725"/>
                </a:tc>
                <a:tc>
                  <a:txBody>
                    <a:bodyPr/>
                    <a:lstStyle/>
                    <a:p>
                      <a:pPr marL="0" marR="0" lvl="0" indent="0" algn="l" rtl="0">
                        <a:spcBef>
                          <a:spcPts val="0"/>
                        </a:spcBef>
                        <a:spcAft>
                          <a:spcPts val="0"/>
                        </a:spcAft>
                        <a:buNone/>
                      </a:pPr>
                      <a:r>
                        <a:rPr lang="en-US" sz="1600"/>
                        <a:t>You are only admitting responsibility because your staff told you to say this.</a:t>
                      </a:r>
                      <a:endParaRPr/>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spcBef>
                          <a:spcPts val="0"/>
                        </a:spcBef>
                        <a:spcAft>
                          <a:spcPts val="0"/>
                        </a:spcAft>
                        <a:buNone/>
                      </a:pPr>
                      <a:r>
                        <a:rPr lang="en-US" sz="1600"/>
                        <a:t>Arguing that the </a:t>
                      </a:r>
                      <a:r>
                        <a:rPr lang="en-US" sz="1600" i="1"/>
                        <a:t>Apologia </a:t>
                      </a:r>
                      <a:r>
                        <a:rPr lang="en-US" sz="1600" i="0"/>
                        <a:t> Mirrors Earlier Speeches and/or Events</a:t>
                      </a:r>
                      <a:endParaRPr sz="1600"/>
                    </a:p>
                  </a:txBody>
                  <a:tcPr marL="91450" marR="91450" marT="45725" marB="45725"/>
                </a:tc>
                <a:tc>
                  <a:txBody>
                    <a:bodyPr/>
                    <a:lstStyle/>
                    <a:p>
                      <a:pPr marL="0" marR="0" lvl="0" indent="0" algn="l" rtl="0">
                        <a:spcBef>
                          <a:spcPts val="0"/>
                        </a:spcBef>
                        <a:spcAft>
                          <a:spcPts val="0"/>
                        </a:spcAft>
                        <a:buNone/>
                      </a:pPr>
                      <a:r>
                        <a:rPr lang="en-US" sz="1600"/>
                        <a:t>The Accuser Says the </a:t>
                      </a:r>
                      <a:r>
                        <a:rPr lang="en-US" sz="1600" i="1"/>
                        <a:t>Apologia </a:t>
                      </a:r>
                      <a:r>
                        <a:rPr lang="en-US" sz="1600" i="0"/>
                        <a:t> is Comparable to Earlier Accounts</a:t>
                      </a:r>
                      <a:endParaRPr sz="1600"/>
                    </a:p>
                  </a:txBody>
                  <a:tcPr marL="91450" marR="91450" marT="45725" marB="45725"/>
                </a:tc>
                <a:tc>
                  <a:txBody>
                    <a:bodyPr/>
                    <a:lstStyle/>
                    <a:p>
                      <a:pPr marL="0" marR="0" lvl="0" indent="0" algn="l" rtl="0">
                        <a:spcBef>
                          <a:spcPts val="0"/>
                        </a:spcBef>
                        <a:spcAft>
                          <a:spcPts val="0"/>
                        </a:spcAft>
                        <a:buNone/>
                      </a:pPr>
                      <a:r>
                        <a:rPr lang="en-US" sz="1600"/>
                        <a:t>You always say you’re on a trip whenever you plan to meet up with your girlfriend.</a:t>
                      </a:r>
                      <a:endParaRPr/>
                    </a:p>
                  </a:txBody>
                  <a:tcPr marL="91450" marR="91450" marT="45725" marB="45725"/>
                </a:tc>
                <a:extLst>
                  <a:ext uri="{0D108BD9-81ED-4DB2-BD59-A6C34878D82A}">
                    <a16:rowId xmlns:a16="http://schemas.microsoft.com/office/drawing/2014/main" val="10009"/>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WHO THE HECK IS WILL SMITH?</a:t>
            </a:r>
            <a:endParaRPr/>
          </a:p>
        </p:txBody>
      </p:sp>
      <p:grpSp>
        <p:nvGrpSpPr>
          <p:cNvPr id="154" name="Google Shape;154;p2"/>
          <p:cNvGrpSpPr/>
          <p:nvPr/>
        </p:nvGrpSpPr>
        <p:grpSpPr>
          <a:xfrm>
            <a:off x="690874" y="2439563"/>
            <a:ext cx="10384801" cy="2559898"/>
            <a:chOff x="5074" y="375813"/>
            <a:chExt cx="10384801" cy="2559898"/>
          </a:xfrm>
        </p:grpSpPr>
        <p:sp>
          <p:nvSpPr>
            <p:cNvPr id="155" name="Google Shape;155;p2"/>
            <p:cNvSpPr/>
            <p:nvPr/>
          </p:nvSpPr>
          <p:spPr>
            <a:xfrm>
              <a:off x="5074" y="375813"/>
              <a:ext cx="2414999" cy="1663934"/>
            </a:xfrm>
            <a:prstGeom prst="roundRect">
              <a:avLst>
                <a:gd name="adj" fmla="val 16667"/>
              </a:avLst>
            </a:prstGeom>
            <a:blipFill rotWithShape="1">
              <a:blip r:embed="rId3">
                <a:alphaModFix/>
              </a:blip>
              <a:stretch>
                <a:fillRect l="-1998" r="-1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5074"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txBox="1"/>
            <p:nvPr/>
          </p:nvSpPr>
          <p:spPr>
            <a:xfrm>
              <a:off x="5074"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Men in Black</a:t>
              </a:r>
              <a:endParaRPr/>
            </a:p>
          </p:txBody>
        </p:sp>
        <p:sp>
          <p:nvSpPr>
            <p:cNvPr id="158" name="Google Shape;158;p2"/>
            <p:cNvSpPr/>
            <p:nvPr/>
          </p:nvSpPr>
          <p:spPr>
            <a:xfrm>
              <a:off x="2661675" y="375813"/>
              <a:ext cx="2414999" cy="1663934"/>
            </a:xfrm>
            <a:prstGeom prst="roundRect">
              <a:avLst>
                <a:gd name="adj" fmla="val 16667"/>
              </a:avLst>
            </a:prstGeom>
            <a:blipFill rotWithShape="1">
              <a:blip r:embed="rId4" cstate="screen">
                <a:alphaModFix/>
                <a:extLst>
                  <a:ext uri="{28A0092B-C50C-407E-A947-70E740481C1C}">
                    <a14:useLocalDpi xmlns:a14="http://schemas.microsoft.com/office/drawing/2010/main"/>
                  </a:ext>
                </a:extLst>
              </a:blip>
              <a:stretch>
                <a:fillRect l="-10999" r="-10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6616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txBox="1"/>
            <p:nvPr/>
          </p:nvSpPr>
          <p:spPr>
            <a:xfrm>
              <a:off x="26616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Independence Day</a:t>
              </a:r>
              <a:endParaRPr/>
            </a:p>
          </p:txBody>
        </p:sp>
        <p:sp>
          <p:nvSpPr>
            <p:cNvPr id="161" name="Google Shape;161;p2"/>
            <p:cNvSpPr/>
            <p:nvPr/>
          </p:nvSpPr>
          <p:spPr>
            <a:xfrm>
              <a:off x="5318275" y="375813"/>
              <a:ext cx="2414999" cy="1663934"/>
            </a:xfrm>
            <a:prstGeom prst="roundRect">
              <a:avLst>
                <a:gd name="adj" fmla="val 16667"/>
              </a:avLst>
            </a:prstGeom>
            <a:blipFill rotWithShape="1">
              <a:blip r:embed="rId5" cstate="screen">
                <a:alphaModFix/>
                <a:extLst>
                  <a:ext uri="{28A0092B-C50C-407E-A947-70E740481C1C}">
                    <a14:useLocalDpi xmlns:a14="http://schemas.microsoft.com/office/drawing/2010/main"/>
                  </a:ext>
                </a:extLst>
              </a:blip>
              <a:stretch>
                <a:fillRect l="-2999" r="-2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53182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txBox="1"/>
            <p:nvPr/>
          </p:nvSpPr>
          <p:spPr>
            <a:xfrm>
              <a:off x="53182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Hitch</a:t>
              </a:r>
              <a:endParaRPr/>
            </a:p>
          </p:txBody>
        </p:sp>
        <p:sp>
          <p:nvSpPr>
            <p:cNvPr id="164" name="Google Shape;164;p2"/>
            <p:cNvSpPr/>
            <p:nvPr/>
          </p:nvSpPr>
          <p:spPr>
            <a:xfrm>
              <a:off x="7974876" y="375813"/>
              <a:ext cx="2414999" cy="1663934"/>
            </a:xfrm>
            <a:prstGeom prst="roundRect">
              <a:avLst>
                <a:gd name="adj" fmla="val 16667"/>
              </a:avLst>
            </a:prstGeom>
            <a:blipFill rotWithShape="1">
              <a:blip r:embed="rId6" cstate="screen">
                <a:alphaModFix/>
                <a:extLst>
                  <a:ext uri="{28A0092B-C50C-407E-A947-70E740481C1C}">
                    <a14:useLocalDpi xmlns:a14="http://schemas.microsoft.com/office/drawing/2010/main"/>
                  </a:ext>
                </a:extLst>
              </a:blip>
              <a:stretch>
                <a:fillRect l="-4999" r="-4998"/>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974876"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txBox="1"/>
            <p:nvPr/>
          </p:nvSpPr>
          <p:spPr>
            <a:xfrm>
              <a:off x="7974876"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Bad Boys</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0"/>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43" name="Google Shape;343;p20"/>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SOME FUNNY THINGS CHRIS ROCK SAID AFTERWARDS THAT ARE NOT ANTAPOLOGIA</a:t>
            </a:r>
            <a:endParaRPr/>
          </a:p>
        </p:txBody>
      </p:sp>
      <p:grpSp>
        <p:nvGrpSpPr>
          <p:cNvPr id="344" name="Google Shape;344;p20"/>
          <p:cNvGrpSpPr/>
          <p:nvPr/>
        </p:nvGrpSpPr>
        <p:grpSpPr>
          <a:xfrm>
            <a:off x="119743" y="2649320"/>
            <a:ext cx="9546772" cy="2754086"/>
            <a:chOff x="337457" y="2710543"/>
            <a:chExt cx="11049000" cy="2754086"/>
          </a:xfrm>
        </p:grpSpPr>
        <p:sp>
          <p:nvSpPr>
            <p:cNvPr id="345" name="Google Shape;345;p20"/>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46" name="Google Shape;346;p20"/>
            <p:cNvSpPr txBox="1"/>
            <p:nvPr/>
          </p:nvSpPr>
          <p:spPr>
            <a:xfrm>
              <a:off x="647125" y="2794924"/>
              <a:ext cx="104720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
        <p:nvSpPr>
          <p:cNvPr id="347" name="Google Shape;347;p20"/>
          <p:cNvSpPr txBox="1"/>
          <p:nvPr/>
        </p:nvSpPr>
        <p:spPr>
          <a:xfrm>
            <a:off x="387308" y="2733701"/>
            <a:ext cx="904827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“I’m going to try to do a show tonight without offending nobody. I’m going to try my best, because you never know who might get triggered,”</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 </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“People always say words hurt. Anybody who says words hurt has never been punched in the face.”</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1"/>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53" name="Google Shape;353;p21"/>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SOME FUNNY THINGS CHRIS ROCK SAID AFTERWARDS THAT ARE NOT ANTAPOLOGIA</a:t>
            </a:r>
            <a:endParaRPr/>
          </a:p>
        </p:txBody>
      </p:sp>
      <p:grpSp>
        <p:nvGrpSpPr>
          <p:cNvPr id="354" name="Google Shape;354;p21"/>
          <p:cNvGrpSpPr/>
          <p:nvPr/>
        </p:nvGrpSpPr>
        <p:grpSpPr>
          <a:xfrm>
            <a:off x="119743" y="2649320"/>
            <a:ext cx="9546772" cy="2754086"/>
            <a:chOff x="337457" y="2710543"/>
            <a:chExt cx="11049000" cy="2754086"/>
          </a:xfrm>
        </p:grpSpPr>
        <p:sp>
          <p:nvSpPr>
            <p:cNvPr id="355" name="Google Shape;355;p21"/>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56" name="Google Shape;356;p21"/>
            <p:cNvSpPr txBox="1"/>
            <p:nvPr/>
          </p:nvSpPr>
          <p:spPr>
            <a:xfrm>
              <a:off x="647125" y="2794924"/>
              <a:ext cx="104720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
        <p:nvSpPr>
          <p:cNvPr id="357" name="Google Shape;357;p21"/>
          <p:cNvSpPr txBox="1"/>
          <p:nvPr/>
        </p:nvSpPr>
        <p:spPr>
          <a:xfrm>
            <a:off x="387308" y="2733701"/>
            <a:ext cx="9048270" cy="29546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“It still hurts. I got ‘Summertime’ ringing in my ears. But I’m not a victim, baby. You’ll never see me on Oprah or Gayle crying… I took that hit like Pacquiao.”</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 </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“I love Will Smith, my whole life. I have rooted for Will Smith my whole life … now I watch </a:t>
            </a:r>
            <a:r>
              <a:rPr lang="en-US" sz="2400" i="1">
                <a:solidFill>
                  <a:schemeClr val="lt1"/>
                </a:solidFill>
                <a:latin typeface="Arial"/>
                <a:ea typeface="Arial"/>
                <a:cs typeface="Arial"/>
                <a:sym typeface="Arial"/>
              </a:rPr>
              <a:t>Emancipation </a:t>
            </a:r>
            <a:r>
              <a:rPr lang="en-US" sz="2400">
                <a:solidFill>
                  <a:schemeClr val="lt1"/>
                </a:solidFill>
                <a:latin typeface="Arial"/>
                <a:ea typeface="Arial"/>
                <a:cs typeface="Arial"/>
                <a:sym typeface="Arial"/>
              </a:rPr>
              <a:t>just to see him get whupped.”</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22"/>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63" name="Google Shape;363;p22"/>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SOME FUNNY THINGS CHRIS ROCK SAID AFTERWARDS THAT ARE NOT ANTAPOLOGIA</a:t>
            </a:r>
            <a:endParaRPr/>
          </a:p>
        </p:txBody>
      </p:sp>
      <p:grpSp>
        <p:nvGrpSpPr>
          <p:cNvPr id="364" name="Google Shape;364;p22"/>
          <p:cNvGrpSpPr/>
          <p:nvPr/>
        </p:nvGrpSpPr>
        <p:grpSpPr>
          <a:xfrm>
            <a:off x="119743" y="2649320"/>
            <a:ext cx="9546772" cy="2754086"/>
            <a:chOff x="337457" y="2710543"/>
            <a:chExt cx="11049000" cy="2754086"/>
          </a:xfrm>
        </p:grpSpPr>
        <p:sp>
          <p:nvSpPr>
            <p:cNvPr id="365" name="Google Shape;365;p22"/>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66" name="Google Shape;366;p22"/>
            <p:cNvSpPr txBox="1"/>
            <p:nvPr/>
          </p:nvSpPr>
          <p:spPr>
            <a:xfrm>
              <a:off x="647125" y="2794924"/>
              <a:ext cx="1047205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lt1"/>
                </a:solidFill>
                <a:latin typeface="Arial"/>
                <a:ea typeface="Arial"/>
                <a:cs typeface="Arial"/>
                <a:sym typeface="Arial"/>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
        <p:nvSpPr>
          <p:cNvPr id="367" name="Google Shape;367;p22"/>
          <p:cNvSpPr txBox="1"/>
          <p:nvPr/>
        </p:nvSpPr>
        <p:spPr>
          <a:xfrm>
            <a:off x="387308" y="2733701"/>
            <a:ext cx="904827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When asked why he didn’t fight back: “Because I got parents. You know what my parents taught me? Don’t fight in front of White people.”</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 </a:t>
            </a:r>
            <a:endParaRPr/>
          </a:p>
          <a:p>
            <a:pPr marL="0" marR="0" lvl="0" indent="0" algn="l" rtl="0">
              <a:spcBef>
                <a:spcPts val="0"/>
              </a:spcBef>
              <a:spcAft>
                <a:spcPts val="0"/>
              </a:spcAft>
              <a:buNone/>
            </a:pPr>
            <a:r>
              <a:rPr lang="en-US" sz="2400">
                <a:solidFill>
                  <a:schemeClr val="lt1"/>
                </a:solidFill>
                <a:latin typeface="Arial"/>
                <a:ea typeface="Arial"/>
                <a:cs typeface="Arial"/>
                <a:sym typeface="Arial"/>
              </a:rPr>
              <a:t>When asked if it hurt: “Goddam right… the motherfu**er hit me over a bull**** joke – the nicest joke I ever told.”</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3"/>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73" name="Google Shape;373;p23"/>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#1: APOLOGIA REFLECTS CHARACTER FLAWS OF THE ACCUSED </a:t>
            </a:r>
            <a:endParaRPr/>
          </a:p>
        </p:txBody>
      </p:sp>
      <p:grpSp>
        <p:nvGrpSpPr>
          <p:cNvPr id="374" name="Google Shape;374;p23"/>
          <p:cNvGrpSpPr/>
          <p:nvPr/>
        </p:nvGrpSpPr>
        <p:grpSpPr>
          <a:xfrm>
            <a:off x="119743" y="2649320"/>
            <a:ext cx="9546772" cy="2808204"/>
            <a:chOff x="337457" y="2710543"/>
            <a:chExt cx="11049000" cy="2808204"/>
          </a:xfrm>
        </p:grpSpPr>
        <p:sp>
          <p:nvSpPr>
            <p:cNvPr id="375" name="Google Shape;375;p23"/>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76" name="Google Shape;376;p23"/>
            <p:cNvSpPr txBox="1"/>
            <p:nvPr/>
          </p:nvSpPr>
          <p:spPr>
            <a:xfrm>
              <a:off x="647125" y="2794924"/>
              <a:ext cx="10472056" cy="27238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700">
                  <a:solidFill>
                    <a:schemeClr val="lt1"/>
                  </a:solidFill>
                  <a:latin typeface="Arial"/>
                  <a:ea typeface="Arial"/>
                  <a:cs typeface="Arial"/>
                  <a:sym typeface="Arial"/>
                </a:rPr>
                <a:t>At a comedy set at London’s O2 Arena (September 3</a:t>
              </a:r>
              <a:r>
                <a:rPr lang="en-US" sz="1700" baseline="30000">
                  <a:solidFill>
                    <a:schemeClr val="lt1"/>
                  </a:solidFill>
                  <a:latin typeface="Arial"/>
                  <a:ea typeface="Arial"/>
                  <a:cs typeface="Arial"/>
                  <a:sym typeface="Arial"/>
                </a:rPr>
                <a:t>rd</a:t>
              </a:r>
              <a:r>
                <a:rPr lang="en-US" sz="1700">
                  <a:solidFill>
                    <a:schemeClr val="lt1"/>
                  </a:solidFill>
                  <a:latin typeface="Arial"/>
                  <a:ea typeface="Arial"/>
                  <a:cs typeface="Arial"/>
                  <a:sym typeface="Arial"/>
                </a:rPr>
                <a:t>), Chris Rock said: “F**k your hostage video”</a:t>
              </a:r>
              <a:endParaRPr/>
            </a:p>
            <a:p>
              <a:pPr marL="0" marR="0" lvl="0" indent="0" algn="l" rtl="0">
                <a:spcBef>
                  <a:spcPts val="0"/>
                </a:spcBef>
                <a:spcAft>
                  <a:spcPts val="0"/>
                </a:spcAft>
                <a:buNone/>
              </a:pPr>
              <a:endParaRPr sz="1700" b="1">
                <a:solidFill>
                  <a:schemeClr val="lt1"/>
                </a:solidFill>
                <a:latin typeface="Arial"/>
                <a:ea typeface="Arial"/>
                <a:cs typeface="Arial"/>
                <a:sym typeface="Arial"/>
              </a:endParaRPr>
            </a:p>
            <a:p>
              <a:pPr marL="0" marR="0" lvl="0" indent="0" algn="l" rtl="0">
                <a:spcBef>
                  <a:spcPts val="0"/>
                </a:spcBef>
                <a:spcAft>
                  <a:spcPts val="0"/>
                </a:spcAft>
                <a:buNone/>
              </a:pPr>
              <a:r>
                <a:rPr lang="en-US" sz="1700">
                  <a:solidFill>
                    <a:schemeClr val="lt1"/>
                  </a:solidFill>
                  <a:latin typeface="Arial"/>
                  <a:ea typeface="Arial"/>
                  <a:cs typeface="Arial"/>
                  <a:sym typeface="Arial"/>
                </a:rPr>
                <a:t>@dannyandnatalie: He nearly cracked a smile when he said I apologize that I slapped you.</a:t>
              </a:r>
              <a:endParaRPr/>
            </a:p>
            <a:p>
              <a:pPr marL="0" marR="0" lvl="0" indent="0" algn="l" rtl="0">
                <a:spcBef>
                  <a:spcPts val="0"/>
                </a:spcBef>
                <a:spcAft>
                  <a:spcPts val="0"/>
                </a:spcAft>
                <a:buNone/>
              </a:pPr>
              <a:endParaRPr sz="1700">
                <a:solidFill>
                  <a:schemeClr val="lt1"/>
                </a:solidFill>
                <a:latin typeface="Arial"/>
                <a:ea typeface="Arial"/>
                <a:cs typeface="Arial"/>
                <a:sym typeface="Arial"/>
              </a:endParaRPr>
            </a:p>
            <a:p>
              <a:pPr marL="0" marR="0" lvl="0" indent="0" algn="l" rtl="0">
                <a:spcBef>
                  <a:spcPts val="0"/>
                </a:spcBef>
                <a:spcAft>
                  <a:spcPts val="0"/>
                </a:spcAft>
                <a:buNone/>
              </a:pPr>
              <a:r>
                <a:rPr lang="en-US" sz="1700">
                  <a:solidFill>
                    <a:schemeClr val="lt1"/>
                  </a:solidFill>
                  <a:latin typeface="Arial"/>
                  <a:ea typeface="Arial"/>
                  <a:cs typeface="Arial"/>
                  <a:sym typeface="Arial"/>
                </a:rPr>
                <a:t>@naggyguibman: Took Will 3 months to apologize, man. </a:t>
              </a:r>
              <a:r>
                <a:rPr lang="en-US" sz="1700" b="0" i="0">
                  <a:solidFill>
                    <a:schemeClr val="lt1"/>
                  </a:solidFill>
                  <a:latin typeface="Arial"/>
                  <a:ea typeface="Arial"/>
                  <a:cs typeface="Arial"/>
                  <a:sym typeface="Arial"/>
                </a:rPr>
                <a:t>Question is, why now and why not back then? </a:t>
              </a:r>
              <a:endParaRPr/>
            </a:p>
            <a:p>
              <a:pPr marL="0" marR="0" lvl="0" indent="0" algn="l" rtl="0">
                <a:spcBef>
                  <a:spcPts val="0"/>
                </a:spcBef>
                <a:spcAft>
                  <a:spcPts val="0"/>
                </a:spcAft>
                <a:buNone/>
              </a:pPr>
              <a:endParaRPr sz="1700">
                <a:solidFill>
                  <a:schemeClr val="lt1"/>
                </a:solidFill>
                <a:latin typeface="Arial"/>
                <a:ea typeface="Arial"/>
                <a:cs typeface="Arial"/>
                <a:sym typeface="Arial"/>
              </a:endParaRPr>
            </a:p>
            <a:p>
              <a:pPr marL="0" marR="0" lvl="0" indent="0" algn="l" rtl="0">
                <a:spcBef>
                  <a:spcPts val="0"/>
                </a:spcBef>
                <a:spcAft>
                  <a:spcPts val="0"/>
                </a:spcAft>
                <a:buNone/>
              </a:pPr>
              <a:r>
                <a:rPr lang="en-US" sz="1700">
                  <a:solidFill>
                    <a:schemeClr val="lt1"/>
                  </a:solidFill>
                  <a:latin typeface="Arial"/>
                  <a:ea typeface="Arial"/>
                  <a:cs typeface="Arial"/>
                  <a:sym typeface="Arial"/>
                </a:rPr>
                <a:t>@jerklobster7650: Why is he advertising his own water bottle brand during his apology?</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82" name="Google Shape;382;p24"/>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#2: APOLOGIA IS UNTRUE</a:t>
            </a:r>
            <a:endParaRPr/>
          </a:p>
        </p:txBody>
      </p:sp>
      <p:grpSp>
        <p:nvGrpSpPr>
          <p:cNvPr id="383" name="Google Shape;383;p24"/>
          <p:cNvGrpSpPr/>
          <p:nvPr/>
        </p:nvGrpSpPr>
        <p:grpSpPr>
          <a:xfrm>
            <a:off x="119743" y="2649320"/>
            <a:ext cx="9546772" cy="2754086"/>
            <a:chOff x="337457" y="2710543"/>
            <a:chExt cx="11049000" cy="2754086"/>
          </a:xfrm>
        </p:grpSpPr>
        <p:sp>
          <p:nvSpPr>
            <p:cNvPr id="384" name="Google Shape;384;p24"/>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85" name="Google Shape;385;p24"/>
            <p:cNvSpPr txBox="1"/>
            <p:nvPr/>
          </p:nvSpPr>
          <p:spPr>
            <a:xfrm>
              <a:off x="647125" y="2794924"/>
              <a:ext cx="1047205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On whether Smith reached out to Chris, his brother Tony said: “That wasn’t true, that wasn’t true.  I think like, two nights later, he said, ‘I reached out to Chris, and he didn’t want to talk.’ That wasn’t true.”</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a:solidFill>
                    <a:schemeClr val="lt1"/>
                  </a:solidFill>
                  <a:latin typeface="Arial"/>
                  <a:ea typeface="Arial"/>
                  <a:cs typeface="Arial"/>
                  <a:sym typeface="Arial"/>
                </a:rPr>
                <a:t>@moorenicola6264: At the end, he says “I promise we’re gonna be friends again.”  He doesn’t get to decide that.  He’s changed public opinion forever and people will decide if they change their opinion of him.  It’s not up to him.  </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5"/>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391" name="Google Shape;391;p25"/>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#3: ARGUING MOTIVE BEHIND THE APOLOGIA</a:t>
            </a:r>
            <a:endParaRPr/>
          </a:p>
        </p:txBody>
      </p:sp>
      <p:grpSp>
        <p:nvGrpSpPr>
          <p:cNvPr id="392" name="Google Shape;392;p25"/>
          <p:cNvGrpSpPr/>
          <p:nvPr/>
        </p:nvGrpSpPr>
        <p:grpSpPr>
          <a:xfrm>
            <a:off x="119743" y="2649320"/>
            <a:ext cx="9546772" cy="2754086"/>
            <a:chOff x="337457" y="2710543"/>
            <a:chExt cx="11049000" cy="2754086"/>
          </a:xfrm>
        </p:grpSpPr>
        <p:sp>
          <p:nvSpPr>
            <p:cNvPr id="393" name="Google Shape;393;p25"/>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394" name="Google Shape;394;p25"/>
            <p:cNvSpPr txBox="1"/>
            <p:nvPr/>
          </p:nvSpPr>
          <p:spPr>
            <a:xfrm>
              <a:off x="647125" y="2794924"/>
              <a:ext cx="10472056"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@Eco-Pu2zs: There’s a difference between someone who is truly sorry and someone who is just trying to do damage control.</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@ShaNewaz1: “Forgive me so my career stays perfect.”</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@Justin-bg4jx: This feels like more of asking for forgiveness for himself than an apology to Chris.</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@Francis_M: The reason he didn’t apologize in his acceptance speech is because he was still under the impression that what he did was proper and heroic.  The apology now is because it didn’t turn out the way he’d hoped and there was a ton of backlash.</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6"/>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400" name="Google Shape;400;p26"/>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#3: ARGUING MOTIVE BEHIND THE APOLOGIA</a:t>
            </a:r>
            <a:endParaRPr/>
          </a:p>
        </p:txBody>
      </p:sp>
      <p:grpSp>
        <p:nvGrpSpPr>
          <p:cNvPr id="401" name="Google Shape;401;p26"/>
          <p:cNvGrpSpPr/>
          <p:nvPr/>
        </p:nvGrpSpPr>
        <p:grpSpPr>
          <a:xfrm>
            <a:off x="119743" y="2649320"/>
            <a:ext cx="9546772" cy="2754086"/>
            <a:chOff x="337457" y="2710543"/>
            <a:chExt cx="11049000" cy="2754086"/>
          </a:xfrm>
        </p:grpSpPr>
        <p:sp>
          <p:nvSpPr>
            <p:cNvPr id="402" name="Google Shape;402;p26"/>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403" name="Google Shape;403;p26"/>
            <p:cNvSpPr txBox="1"/>
            <p:nvPr/>
          </p:nvSpPr>
          <p:spPr>
            <a:xfrm>
              <a:off x="647125" y="2794924"/>
              <a:ext cx="10472056" cy="24083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latin typeface="Arial"/>
                  <a:ea typeface="Arial"/>
                  <a:cs typeface="Arial"/>
                  <a:sym typeface="Arial"/>
                </a:rPr>
                <a:t>@WhyDidYoutubeDoThis: Man he still covering for her, like he didn’t laugh at the joke.</a:t>
              </a:r>
              <a:endParaRPr/>
            </a:p>
            <a:p>
              <a:pPr marL="0" marR="0" lvl="0" indent="0" algn="l" rtl="0">
                <a:spcBef>
                  <a:spcPts val="1500"/>
                </a:spcBef>
                <a:spcAft>
                  <a:spcPts val="0"/>
                </a:spcAft>
                <a:buNone/>
              </a:pPr>
              <a:r>
                <a:rPr lang="en-US" sz="2400">
                  <a:solidFill>
                    <a:schemeClr val="lt1"/>
                  </a:solidFill>
                  <a:latin typeface="Arial"/>
                  <a:ea typeface="Arial"/>
                  <a:cs typeface="Arial"/>
                  <a:sym typeface="Arial"/>
                </a:rPr>
                <a:t>@c.m.9369: I can literally see the PR director’s instructions floating all over this video. Well shot. Well produced.  Well edited. Well written.  Really well done.  And therefore really inauthentic.</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7"/>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409" name="Google Shape;409;p27"/>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#4: APOLOGIA IS INCOMPLETE</a:t>
            </a:r>
            <a:endParaRPr/>
          </a:p>
        </p:txBody>
      </p:sp>
      <p:grpSp>
        <p:nvGrpSpPr>
          <p:cNvPr id="410" name="Google Shape;410;p27"/>
          <p:cNvGrpSpPr/>
          <p:nvPr/>
        </p:nvGrpSpPr>
        <p:grpSpPr>
          <a:xfrm>
            <a:off x="119743" y="2649320"/>
            <a:ext cx="9546772" cy="2754086"/>
            <a:chOff x="337457" y="2710543"/>
            <a:chExt cx="11049000" cy="2754086"/>
          </a:xfrm>
        </p:grpSpPr>
        <p:sp>
          <p:nvSpPr>
            <p:cNvPr id="411" name="Google Shape;411;p27"/>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412" name="Google Shape;412;p27"/>
            <p:cNvSpPr txBox="1"/>
            <p:nvPr/>
          </p:nvSpPr>
          <p:spPr>
            <a:xfrm>
              <a:off x="647125" y="2794924"/>
              <a:ext cx="1047205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Tony Rock in a radio interview: “He did what he did.  He said what he said.  I don’t know where he goes from here.”</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a:solidFill>
                    <a:schemeClr val="lt1"/>
                  </a:solidFill>
                  <a:latin typeface="Arial"/>
                  <a:ea typeface="Arial"/>
                  <a:cs typeface="Arial"/>
                  <a:sym typeface="Arial"/>
                </a:rPr>
                <a:t>@lagina1111: Don’t apologize to the public for what you did!  Apologize to Chris for slapping him, to all the winners and presenters who got the spotlight taken away from them, to the academy for not leaving the room and making the most awkward scene in TV history, and to all of us for dragging us yet again into your personal issues.</a:t>
              </a:r>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8"/>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 </a:t>
            </a:r>
            <a:r>
              <a:rPr lang="en-US" i="1"/>
              <a:t>ANTAPOLOGIA  </a:t>
            </a:r>
            <a:r>
              <a:rPr lang="en-US"/>
              <a:t>STRATEGIES</a:t>
            </a:r>
            <a:endParaRPr/>
          </a:p>
        </p:txBody>
      </p:sp>
      <p:sp>
        <p:nvSpPr>
          <p:cNvPr id="418" name="Google Shape;418;p28"/>
          <p:cNvSpPr txBox="1">
            <a:spLocks noGrp="1"/>
          </p:cNvSpPr>
          <p:nvPr>
            <p:ph type="body" idx="1"/>
          </p:nvPr>
        </p:nvSpPr>
        <p:spPr>
          <a:xfrm>
            <a:off x="685800" y="2063397"/>
            <a:ext cx="10394707" cy="440318"/>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20000"/>
              </a:lnSpc>
              <a:spcBef>
                <a:spcPts val="0"/>
              </a:spcBef>
              <a:spcAft>
                <a:spcPts val="0"/>
              </a:spcAft>
              <a:buSzPts val="3200"/>
              <a:buNone/>
            </a:pPr>
            <a:r>
              <a:rPr lang="en-US"/>
              <a:t>STRATEGY #4: ARGUING THE </a:t>
            </a:r>
            <a:r>
              <a:rPr lang="en-US" i="1"/>
              <a:t>APOLOGIA  </a:t>
            </a:r>
            <a:r>
              <a:rPr lang="en-US"/>
              <a:t>IS INCOMPLETE</a:t>
            </a:r>
            <a:endParaRPr/>
          </a:p>
        </p:txBody>
      </p:sp>
      <p:sp>
        <p:nvSpPr>
          <p:cNvPr id="419" name="Google Shape;419;p28"/>
          <p:cNvSpPr/>
          <p:nvPr/>
        </p:nvSpPr>
        <p:spPr>
          <a:xfrm>
            <a:off x="337457" y="2710543"/>
            <a:ext cx="11049000" cy="2754086"/>
          </a:xfrm>
          <a:prstGeom prst="rect">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420" name="Google Shape;420;p28"/>
          <p:cNvSpPr txBox="1"/>
          <p:nvPr/>
        </p:nvSpPr>
        <p:spPr>
          <a:xfrm>
            <a:off x="647124" y="2794924"/>
            <a:ext cx="10472057" cy="28315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@brittniestafford6105: Saying “I want to apologize” and saying “I’m sorry” are two different things.</a:t>
            </a:r>
            <a:endParaRPr/>
          </a:p>
          <a:p>
            <a:pPr marL="0" marR="0" lvl="0" indent="0" algn="l" rtl="0">
              <a:spcBef>
                <a:spcPts val="0"/>
              </a:spcBef>
              <a:spcAft>
                <a:spcPts val="0"/>
              </a:spcAft>
              <a:buNone/>
            </a:pPr>
            <a:r>
              <a:rPr lang="en-US" sz="2000">
                <a:solidFill>
                  <a:schemeClr val="lt1"/>
                </a:solidFill>
                <a:latin typeface="Arial"/>
                <a:ea typeface="Arial"/>
                <a:cs typeface="Arial"/>
                <a:sym typeface="Arial"/>
              </a:rPr>
              <a:t>@FaithReconstructed91: If he said “Chris what I did was disgusting, disposable and unprofessional, and I am genuinely sorry for hurting you and others” instead of just “I apologize to you..” he would earn my respect because it would have sounded more authentic.</a:t>
            </a:r>
            <a:endParaRPr/>
          </a:p>
          <a:p>
            <a:pPr marL="0" marR="0" lvl="0" indent="0" algn="l" rtl="0">
              <a:spcBef>
                <a:spcPts val="0"/>
              </a:spcBef>
              <a:spcAft>
                <a:spcPts val="0"/>
              </a:spcAft>
              <a:buNone/>
            </a:pPr>
            <a:r>
              <a:rPr lang="en-US" sz="2000">
                <a:solidFill>
                  <a:schemeClr val="lt1"/>
                </a:solidFill>
                <a:latin typeface="Arial"/>
                <a:ea typeface="Arial"/>
                <a:cs typeface="Arial"/>
                <a:sym typeface="Arial"/>
              </a:rPr>
              <a:t>@bryantrujillo3155: Leave your wife is the first step.  She’s despicable.</a:t>
            </a:r>
            <a:endParaRPr/>
          </a:p>
          <a:p>
            <a:pPr marL="0" marR="0" lvl="0" indent="0" algn="l" rtl="0">
              <a:spcBef>
                <a:spcPts val="0"/>
              </a:spcBef>
              <a:spcAft>
                <a:spcPts val="0"/>
              </a:spcAft>
              <a:buNone/>
            </a:pPr>
            <a:r>
              <a:rPr lang="en-US" sz="2000">
                <a:solidFill>
                  <a:schemeClr val="lt1"/>
                </a:solidFill>
                <a:latin typeface="Arial"/>
                <a:ea typeface="Arial"/>
                <a:cs typeface="Arial"/>
                <a:sym typeface="Arial"/>
              </a:rPr>
              <a:t>@vector853: Did he just say “Shame is not helpful?”</a:t>
            </a:r>
            <a:endParaRPr sz="2000">
              <a:solidFill>
                <a:schemeClr val="lt1"/>
              </a:solidFill>
              <a:latin typeface="Arial"/>
              <a:ea typeface="Arial"/>
              <a:cs typeface="Arial"/>
              <a:sym typeface="Arial"/>
            </a:endParaRPr>
          </a:p>
          <a:p>
            <a:pPr marL="0" marR="0" lvl="0" indent="0" algn="l" rtl="0">
              <a:spcBef>
                <a:spcPts val="0"/>
              </a:spcBef>
              <a:spcAft>
                <a:spcPts val="0"/>
              </a:spcAft>
              <a:buNone/>
            </a:pPr>
            <a:endParaRPr sz="1800" b="1">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9"/>
          <p:cNvSpPr txBox="1">
            <a:spLocks noGrp="1"/>
          </p:cNvSpPr>
          <p:nvPr>
            <p:ph type="title"/>
          </p:nvPr>
        </p:nvSpPr>
        <p:spPr>
          <a:xfrm>
            <a:off x="685800" y="2286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DISCUSSION QUESTIONS</a:t>
            </a:r>
            <a:endParaRPr/>
          </a:p>
        </p:txBody>
      </p:sp>
      <p:grpSp>
        <p:nvGrpSpPr>
          <p:cNvPr id="426" name="Google Shape;426;p29"/>
          <p:cNvGrpSpPr/>
          <p:nvPr/>
        </p:nvGrpSpPr>
        <p:grpSpPr>
          <a:xfrm>
            <a:off x="666357" y="1380566"/>
            <a:ext cx="10117540" cy="4559105"/>
            <a:chOff x="209156" y="0"/>
            <a:chExt cx="10117540" cy="4559105"/>
          </a:xfrm>
        </p:grpSpPr>
        <p:sp>
          <p:nvSpPr>
            <p:cNvPr id="427" name="Google Shape;427;p29"/>
            <p:cNvSpPr/>
            <p:nvPr/>
          </p:nvSpPr>
          <p:spPr>
            <a:xfrm>
              <a:off x="1448202" y="440065"/>
              <a:ext cx="6073271" cy="118316"/>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9"/>
            <p:cNvSpPr/>
            <p:nvPr/>
          </p:nvSpPr>
          <p:spPr>
            <a:xfrm>
              <a:off x="228597" y="0"/>
              <a:ext cx="10058424" cy="1037492"/>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9"/>
            <p:cNvSpPr txBox="1"/>
            <p:nvPr/>
          </p:nvSpPr>
          <p:spPr>
            <a:xfrm>
              <a:off x="279243" y="50646"/>
              <a:ext cx="9957132" cy="936200"/>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Was Will Smith wrong to do what he did?  What do you think of the offense?</a:t>
              </a:r>
              <a:endParaRPr/>
            </a:p>
          </p:txBody>
        </p:sp>
        <p:sp>
          <p:nvSpPr>
            <p:cNvPr id="430" name="Google Shape;430;p29"/>
            <p:cNvSpPr/>
            <p:nvPr/>
          </p:nvSpPr>
          <p:spPr>
            <a:xfrm>
              <a:off x="1045038" y="1957190"/>
              <a:ext cx="6597649" cy="91244"/>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9"/>
            <p:cNvSpPr/>
            <p:nvPr/>
          </p:nvSpPr>
          <p:spPr>
            <a:xfrm>
              <a:off x="228597" y="1178467"/>
              <a:ext cx="10057161" cy="968192"/>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9"/>
            <p:cNvSpPr txBox="1"/>
            <p:nvPr/>
          </p:nvSpPr>
          <p:spPr>
            <a:xfrm>
              <a:off x="275860" y="1225730"/>
              <a:ext cx="9962635" cy="873666"/>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Did Will Smith use the right strategies (Mortification, corrective action, defeasibility, bolstering, provocation, minimization)?</a:t>
              </a:r>
              <a:endParaRPr/>
            </a:p>
          </p:txBody>
        </p:sp>
        <p:sp>
          <p:nvSpPr>
            <p:cNvPr id="433" name="Google Shape;433;p29"/>
            <p:cNvSpPr/>
            <p:nvPr/>
          </p:nvSpPr>
          <p:spPr>
            <a:xfrm>
              <a:off x="1926793" y="2797669"/>
              <a:ext cx="5681474" cy="469667"/>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9"/>
            <p:cNvSpPr/>
            <p:nvPr/>
          </p:nvSpPr>
          <p:spPr>
            <a:xfrm>
              <a:off x="223681" y="2294086"/>
              <a:ext cx="10103015" cy="1236324"/>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9"/>
            <p:cNvSpPr txBox="1"/>
            <p:nvPr/>
          </p:nvSpPr>
          <p:spPr>
            <a:xfrm>
              <a:off x="284033" y="2354438"/>
              <a:ext cx="9982311" cy="1115620"/>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How effective were the key </a:t>
              </a:r>
              <a:r>
                <a:rPr lang="en-US" sz="2000" b="1" i="1">
                  <a:solidFill>
                    <a:schemeClr val="lt1"/>
                  </a:solidFill>
                  <a:latin typeface="Arial"/>
                  <a:ea typeface="Arial"/>
                  <a:cs typeface="Arial"/>
                  <a:sym typeface="Arial"/>
                </a:rPr>
                <a:t>antapologia</a:t>
              </a:r>
              <a:r>
                <a:rPr lang="en-US" sz="2000" b="1">
                  <a:solidFill>
                    <a:schemeClr val="lt1"/>
                  </a:solidFill>
                  <a:latin typeface="Arial"/>
                  <a:ea typeface="Arial"/>
                  <a:cs typeface="Arial"/>
                  <a:sym typeface="Arial"/>
                </a:rPr>
                <a:t> strategies (reflects character flaws, </a:t>
              </a:r>
              <a:r>
                <a:rPr lang="en-US" sz="2000" b="1" i="1">
                  <a:solidFill>
                    <a:schemeClr val="lt1"/>
                  </a:solidFill>
                  <a:latin typeface="Arial"/>
                  <a:ea typeface="Arial"/>
                  <a:cs typeface="Arial"/>
                  <a:sym typeface="Arial"/>
                </a:rPr>
                <a:t>apologia</a:t>
              </a:r>
              <a:r>
                <a:rPr lang="en-US" sz="2000" b="1">
                  <a:solidFill>
                    <a:schemeClr val="lt1"/>
                  </a:solidFill>
                  <a:latin typeface="Arial"/>
                  <a:ea typeface="Arial"/>
                  <a:cs typeface="Arial"/>
                  <a:sym typeface="Arial"/>
                </a:rPr>
                <a:t> is untrue, </a:t>
              </a:r>
              <a:r>
                <a:rPr lang="en-US" sz="2000" b="1" i="1">
                  <a:solidFill>
                    <a:schemeClr val="lt1"/>
                  </a:solidFill>
                  <a:latin typeface="Arial"/>
                  <a:ea typeface="Arial"/>
                  <a:cs typeface="Arial"/>
                  <a:sym typeface="Arial"/>
                </a:rPr>
                <a:t>apologia</a:t>
              </a:r>
              <a:r>
                <a:rPr lang="en-US" sz="2000" b="1">
                  <a:solidFill>
                    <a:schemeClr val="lt1"/>
                  </a:solidFill>
                  <a:latin typeface="Arial"/>
                  <a:ea typeface="Arial"/>
                  <a:cs typeface="Arial"/>
                  <a:sym typeface="Arial"/>
                </a:rPr>
                <a:t> is incomplete, motive behind </a:t>
              </a:r>
              <a:r>
                <a:rPr lang="en-US" sz="2000" b="1" i="1">
                  <a:solidFill>
                    <a:schemeClr val="lt1"/>
                  </a:solidFill>
                  <a:latin typeface="Arial"/>
                  <a:ea typeface="Arial"/>
                  <a:cs typeface="Arial"/>
                  <a:sym typeface="Arial"/>
                </a:rPr>
                <a:t>apologia</a:t>
              </a:r>
              <a:r>
                <a:rPr lang="en-US" sz="2000" b="1">
                  <a:solidFill>
                    <a:schemeClr val="lt1"/>
                  </a:solidFill>
                  <a:latin typeface="Arial"/>
                  <a:ea typeface="Arial"/>
                  <a:cs typeface="Arial"/>
                  <a:sym typeface="Arial"/>
                </a:rPr>
                <a:t>)?</a:t>
              </a:r>
              <a:endParaRPr/>
            </a:p>
          </p:txBody>
        </p:sp>
        <p:sp>
          <p:nvSpPr>
            <p:cNvPr id="436" name="Google Shape;436;p29"/>
            <p:cNvSpPr/>
            <p:nvPr/>
          </p:nvSpPr>
          <p:spPr>
            <a:xfrm>
              <a:off x="3004446" y="4136965"/>
              <a:ext cx="2067342" cy="134822"/>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9"/>
            <p:cNvSpPr/>
            <p:nvPr/>
          </p:nvSpPr>
          <p:spPr>
            <a:xfrm>
              <a:off x="209156" y="3691082"/>
              <a:ext cx="9984922" cy="868023"/>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9"/>
            <p:cNvSpPr txBox="1"/>
            <p:nvPr/>
          </p:nvSpPr>
          <p:spPr>
            <a:xfrm>
              <a:off x="251529" y="3733455"/>
              <a:ext cx="9900176" cy="783277"/>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What makes this context different from others?  What were the rhetorical constraints on Will Smith and Chris Rock?</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WHO THE HECK IS WILL SMITH?</a:t>
            </a:r>
            <a:endParaRPr/>
          </a:p>
        </p:txBody>
      </p:sp>
      <p:grpSp>
        <p:nvGrpSpPr>
          <p:cNvPr id="172" name="Google Shape;172;p3"/>
          <p:cNvGrpSpPr/>
          <p:nvPr/>
        </p:nvGrpSpPr>
        <p:grpSpPr>
          <a:xfrm>
            <a:off x="690874" y="2439563"/>
            <a:ext cx="10384801" cy="2559898"/>
            <a:chOff x="5074" y="375813"/>
            <a:chExt cx="10384801" cy="2559898"/>
          </a:xfrm>
        </p:grpSpPr>
        <p:sp>
          <p:nvSpPr>
            <p:cNvPr id="173" name="Google Shape;173;p3"/>
            <p:cNvSpPr/>
            <p:nvPr/>
          </p:nvSpPr>
          <p:spPr>
            <a:xfrm>
              <a:off x="5074" y="375813"/>
              <a:ext cx="2414999" cy="1663934"/>
            </a:xfrm>
            <a:prstGeom prst="roundRect">
              <a:avLst>
                <a:gd name="adj" fmla="val 16667"/>
              </a:avLst>
            </a:prstGeom>
            <a:blipFill rotWithShape="1">
              <a:blip r:embed="rId3" cstate="screen">
                <a:alphaModFix/>
                <a:extLst>
                  <a:ext uri="{28A0092B-C50C-407E-A947-70E740481C1C}">
                    <a14:useLocalDpi xmlns:a14="http://schemas.microsoft.com/office/drawing/2010/main"/>
                  </a:ext>
                </a:extLst>
              </a:blip>
              <a:stretch>
                <a:fillRect t="-4999" b="-4998"/>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5074"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txBox="1"/>
            <p:nvPr/>
          </p:nvSpPr>
          <p:spPr>
            <a:xfrm>
              <a:off x="5074"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Pursuit of Happyness</a:t>
              </a:r>
              <a:endParaRPr sz="2500" b="0" i="0" u="none" strike="noStrike" cap="none">
                <a:solidFill>
                  <a:schemeClr val="dk1"/>
                </a:solidFill>
                <a:latin typeface="Impact"/>
                <a:ea typeface="Impact"/>
                <a:cs typeface="Impact"/>
                <a:sym typeface="Impact"/>
              </a:endParaRPr>
            </a:p>
          </p:txBody>
        </p:sp>
        <p:sp>
          <p:nvSpPr>
            <p:cNvPr id="176" name="Google Shape;176;p3"/>
            <p:cNvSpPr/>
            <p:nvPr/>
          </p:nvSpPr>
          <p:spPr>
            <a:xfrm>
              <a:off x="2661675" y="375813"/>
              <a:ext cx="2414999" cy="1663934"/>
            </a:xfrm>
            <a:prstGeom prst="roundRect">
              <a:avLst>
                <a:gd name="adj" fmla="val 16667"/>
              </a:avLst>
            </a:prstGeom>
            <a:blipFill rotWithShape="1">
              <a:blip r:embed="rId4" cstate="screen">
                <a:alphaModFix/>
                <a:extLst>
                  <a:ext uri="{28A0092B-C50C-407E-A947-70E740481C1C}">
                    <a14:useLocalDpi xmlns:a14="http://schemas.microsoft.com/office/drawing/2010/main"/>
                  </a:ext>
                </a:extLst>
              </a:blip>
              <a:stretch>
                <a:fillRect l="-10999" r="-10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26616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txBox="1"/>
            <p:nvPr/>
          </p:nvSpPr>
          <p:spPr>
            <a:xfrm>
              <a:off x="26616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Aladdin</a:t>
              </a:r>
              <a:endParaRPr/>
            </a:p>
          </p:txBody>
        </p:sp>
        <p:sp>
          <p:nvSpPr>
            <p:cNvPr id="179" name="Google Shape;179;p3"/>
            <p:cNvSpPr/>
            <p:nvPr/>
          </p:nvSpPr>
          <p:spPr>
            <a:xfrm>
              <a:off x="5318275" y="375813"/>
              <a:ext cx="2414999" cy="1663934"/>
            </a:xfrm>
            <a:prstGeom prst="roundRect">
              <a:avLst>
                <a:gd name="adj" fmla="val 16667"/>
              </a:avLst>
            </a:prstGeom>
            <a:blipFill rotWithShape="1">
              <a:blip r:embed="rId5" cstate="screen">
                <a:alphaModFix/>
                <a:extLst>
                  <a:ext uri="{28A0092B-C50C-407E-A947-70E740481C1C}">
                    <a14:useLocalDpi xmlns:a14="http://schemas.microsoft.com/office/drawing/2010/main"/>
                  </a:ext>
                </a:extLst>
              </a:blip>
              <a:stretch>
                <a:fillRect l="-1998" r="-1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53182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txBox="1"/>
            <p:nvPr/>
          </p:nvSpPr>
          <p:spPr>
            <a:xfrm>
              <a:off x="53182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Suicide Squad</a:t>
              </a:r>
              <a:endParaRPr/>
            </a:p>
          </p:txBody>
        </p:sp>
        <p:sp>
          <p:nvSpPr>
            <p:cNvPr id="182" name="Google Shape;182;p3"/>
            <p:cNvSpPr/>
            <p:nvPr/>
          </p:nvSpPr>
          <p:spPr>
            <a:xfrm>
              <a:off x="7974876" y="375813"/>
              <a:ext cx="2414999" cy="1663934"/>
            </a:xfrm>
            <a:prstGeom prst="roundRect">
              <a:avLst>
                <a:gd name="adj" fmla="val 16667"/>
              </a:avLst>
            </a:prstGeom>
            <a:blipFill rotWithShape="1">
              <a:blip r:embed="rId6" cstate="screen">
                <a:alphaModFix/>
                <a:extLst>
                  <a:ext uri="{28A0092B-C50C-407E-A947-70E740481C1C}">
                    <a14:useLocalDpi xmlns:a14="http://schemas.microsoft.com/office/drawing/2010/main"/>
                  </a:ext>
                </a:extLst>
              </a:blip>
              <a:stretch>
                <a:fillRect l="-16997" r="-16998"/>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7974876"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txBox="1"/>
            <p:nvPr/>
          </p:nvSpPr>
          <p:spPr>
            <a:xfrm>
              <a:off x="7974876"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Wild Wild West</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title"/>
          </p:nvPr>
        </p:nvSpPr>
        <p:spPr>
          <a:xfrm>
            <a:off x="570535" y="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CONCLUSIONS</a:t>
            </a:r>
            <a:endParaRPr/>
          </a:p>
        </p:txBody>
      </p:sp>
      <p:grpSp>
        <p:nvGrpSpPr>
          <p:cNvPr id="444" name="Google Shape;444;p30"/>
          <p:cNvGrpSpPr/>
          <p:nvPr/>
        </p:nvGrpSpPr>
        <p:grpSpPr>
          <a:xfrm>
            <a:off x="680882" y="1273777"/>
            <a:ext cx="10103015" cy="4352228"/>
            <a:chOff x="223681" y="207937"/>
            <a:chExt cx="10103015" cy="4352228"/>
          </a:xfrm>
        </p:grpSpPr>
        <p:sp>
          <p:nvSpPr>
            <p:cNvPr id="445" name="Google Shape;445;p30"/>
            <p:cNvSpPr/>
            <p:nvPr/>
          </p:nvSpPr>
          <p:spPr>
            <a:xfrm>
              <a:off x="1448202" y="851751"/>
              <a:ext cx="6073271" cy="141979"/>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0"/>
            <p:cNvSpPr/>
            <p:nvPr/>
          </p:nvSpPr>
          <p:spPr>
            <a:xfrm>
              <a:off x="228597" y="207937"/>
              <a:ext cx="10058424" cy="1244990"/>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0"/>
            <p:cNvSpPr txBox="1"/>
            <p:nvPr/>
          </p:nvSpPr>
          <p:spPr>
            <a:xfrm>
              <a:off x="289372" y="268712"/>
              <a:ext cx="9936874" cy="1123440"/>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Yahoo News Poll on the offense itself: 67% believed Smith was wrong, 16% said he was right, and 17% weren’t sure.  In another poll, 50% said it was never right to hit someone for insulting a loved one (35% said it was “always” or “sometimes” okay)</a:t>
              </a:r>
              <a:endParaRPr/>
            </a:p>
          </p:txBody>
        </p:sp>
        <p:sp>
          <p:nvSpPr>
            <p:cNvPr id="448" name="Google Shape;448;p30"/>
            <p:cNvSpPr/>
            <p:nvPr/>
          </p:nvSpPr>
          <p:spPr>
            <a:xfrm>
              <a:off x="1045038" y="2672301"/>
              <a:ext cx="6597649" cy="109492"/>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0"/>
            <p:cNvSpPr/>
            <p:nvPr/>
          </p:nvSpPr>
          <p:spPr>
            <a:xfrm>
              <a:off x="228597" y="1737834"/>
              <a:ext cx="10057161" cy="1161831"/>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0"/>
            <p:cNvSpPr txBox="1"/>
            <p:nvPr/>
          </p:nvSpPr>
          <p:spPr>
            <a:xfrm>
              <a:off x="285313" y="1794550"/>
              <a:ext cx="9943729" cy="1048399"/>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No polls conducted after the apology video.  Why?</a:t>
              </a:r>
              <a:endParaRPr/>
            </a:p>
          </p:txBody>
        </p:sp>
        <p:sp>
          <p:nvSpPr>
            <p:cNvPr id="451" name="Google Shape;451;p30"/>
            <p:cNvSpPr/>
            <p:nvPr/>
          </p:nvSpPr>
          <p:spPr>
            <a:xfrm>
              <a:off x="1926793" y="3456236"/>
              <a:ext cx="5681474" cy="563601"/>
            </a:xfrm>
            <a:prstGeom prst="rect">
              <a:avLst/>
            </a:prstGeom>
            <a:solidFill>
              <a:schemeClr val="lt1">
                <a:alpha val="89803"/>
              </a:schemeClr>
            </a:solidFill>
            <a:ln w="19050" cap="flat" cmpd="sng">
              <a:solidFill>
                <a:srgbClr val="B80B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23681" y="3076576"/>
              <a:ext cx="10103015" cy="1483589"/>
            </a:xfrm>
            <a:prstGeom prst="roundRect">
              <a:avLst>
                <a:gd name="adj" fmla="val 16667"/>
              </a:avLst>
            </a:prstGeom>
            <a:solidFill>
              <a:srgbClr val="B80B0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txBox="1"/>
            <p:nvPr/>
          </p:nvSpPr>
          <p:spPr>
            <a:xfrm>
              <a:off x="296104" y="3148999"/>
              <a:ext cx="9958169" cy="1338743"/>
            </a:xfrm>
            <a:prstGeom prst="rect">
              <a:avLst/>
            </a:prstGeom>
            <a:noFill/>
            <a:ln>
              <a:noFill/>
            </a:ln>
          </p:spPr>
          <p:txBody>
            <a:bodyPr spcFirstLastPara="1" wrap="square" lIns="281075" tIns="0" rIns="281075" bIns="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In April 2023, over a year after the slap, a Newsweek poll showed Will Smith was liked by 56% of respondents and disliked by 24%.  Could be a result of the apology or just time passing and stored up “good will” he has with the audience.</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1"/>
          <p:cNvSpPr txBox="1">
            <a:spLocks noGrp="1"/>
          </p:cNvSpPr>
          <p:nvPr>
            <p:ph type="title"/>
          </p:nvPr>
        </p:nvSpPr>
        <p:spPr>
          <a:xfrm>
            <a:off x="683868" y="97896"/>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OTHER STUDIES USING </a:t>
            </a:r>
            <a:r>
              <a:rPr lang="en-US" i="1"/>
              <a:t>ANTAPOLOGIA</a:t>
            </a:r>
            <a:endParaRPr/>
          </a:p>
        </p:txBody>
      </p:sp>
      <p:graphicFrame>
        <p:nvGraphicFramePr>
          <p:cNvPr id="459" name="Google Shape;459;p31"/>
          <p:cNvGraphicFramePr/>
          <p:nvPr/>
        </p:nvGraphicFramePr>
        <p:xfrm>
          <a:off x="337457" y="1064805"/>
          <a:ext cx="3000000" cy="3000000"/>
        </p:xfrm>
        <a:graphic>
          <a:graphicData uri="http://schemas.openxmlformats.org/drawingml/2006/table">
            <a:tbl>
              <a:tblPr firstRow="1" bandRow="1">
                <a:noFill/>
                <a:tableStyleId>{310D6711-7CD3-4661-A6E8-F8871F0F86F3}</a:tableStyleId>
              </a:tblPr>
              <a:tblGrid>
                <a:gridCol w="11170675">
                  <a:extLst>
                    <a:ext uri="{9D8B030D-6E8A-4147-A177-3AD203B41FA5}">
                      <a16:colId xmlns:a16="http://schemas.microsoft.com/office/drawing/2014/main" val="20000"/>
                    </a:ext>
                  </a:extLst>
                </a:gridCol>
              </a:tblGrid>
              <a:tr h="339125">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0"/>
                  </a:ext>
                </a:extLst>
              </a:tr>
              <a:tr h="463550">
                <a:tc>
                  <a:txBody>
                    <a:bodyPr/>
                    <a:lstStyle/>
                    <a:p>
                      <a:pPr marL="0" marR="0" lvl="0" indent="0" algn="l" rtl="0">
                        <a:spcBef>
                          <a:spcPts val="0"/>
                        </a:spcBef>
                        <a:spcAft>
                          <a:spcPts val="0"/>
                        </a:spcAft>
                        <a:buNone/>
                      </a:pPr>
                      <a:r>
                        <a:rPr lang="en-US" sz="1400" b="1" i="0">
                          <a:solidFill>
                            <a:schemeClr val="dk1"/>
                          </a:solidFill>
                          <a:latin typeface="Arial"/>
                          <a:ea typeface="Arial"/>
                          <a:cs typeface="Arial"/>
                          <a:sym typeface="Arial"/>
                        </a:rPr>
                        <a:t>Stein, K. A. (2008). The 1960 Soviet spy plane incident</a:t>
                      </a:r>
                      <a:endParaRPr/>
                    </a:p>
                  </a:txBody>
                  <a:tcPr marL="91450" marR="91450" marT="45725" marB="45725"/>
                </a:tc>
                <a:extLst>
                  <a:ext uri="{0D108BD9-81ED-4DB2-BD59-A6C34878D82A}">
                    <a16:rowId xmlns:a16="http://schemas.microsoft.com/office/drawing/2014/main" val="10001"/>
                  </a:ext>
                </a:extLst>
              </a:tr>
              <a:tr h="587825">
                <a:tc>
                  <a:txBody>
                    <a:bodyPr/>
                    <a:lstStyle/>
                    <a:p>
                      <a:pPr marL="0" marR="0" lvl="0" indent="0" algn="l" rtl="0">
                        <a:spcBef>
                          <a:spcPts val="0"/>
                        </a:spcBef>
                        <a:spcAft>
                          <a:spcPts val="0"/>
                        </a:spcAft>
                        <a:buNone/>
                      </a:pPr>
                      <a:r>
                        <a:rPr lang="en-US" sz="1400" b="1" i="0">
                          <a:solidFill>
                            <a:schemeClr val="dk1"/>
                          </a:solidFill>
                          <a:latin typeface="Arial"/>
                          <a:ea typeface="Arial"/>
                          <a:cs typeface="Arial"/>
                          <a:sym typeface="Arial"/>
                        </a:rPr>
                        <a:t>Turman, P. D., Stein, K. A., &amp; Barton, M. H. (2008). The 2006 World Cup head butt.</a:t>
                      </a:r>
                      <a:endParaRPr/>
                    </a:p>
                  </a:txBody>
                  <a:tcPr marL="91450" marR="91450" marT="45725" marB="45725"/>
                </a:tc>
                <a:extLst>
                  <a:ext uri="{0D108BD9-81ED-4DB2-BD59-A6C34878D82A}">
                    <a16:rowId xmlns:a16="http://schemas.microsoft.com/office/drawing/2014/main" val="10002"/>
                  </a:ext>
                </a:extLst>
              </a:tr>
              <a:tr h="435425">
                <a:tc>
                  <a:txBody>
                    <a:bodyPr/>
                    <a:lstStyle/>
                    <a:p>
                      <a:pPr marL="0" marR="0" lvl="0" indent="0" algn="l" rtl="0">
                        <a:spcBef>
                          <a:spcPts val="0"/>
                        </a:spcBef>
                        <a:spcAft>
                          <a:spcPts val="0"/>
                        </a:spcAft>
                        <a:buNone/>
                      </a:pPr>
                      <a:r>
                        <a:rPr lang="en-US" sz="1400" b="1" i="0">
                          <a:latin typeface="Arial"/>
                          <a:ea typeface="Arial"/>
                          <a:cs typeface="Arial"/>
                          <a:sym typeface="Arial"/>
                        </a:rPr>
                        <a:t>Husselbee, L. P., &amp; Stein, K. A. (2012). Newspaper </a:t>
                      </a:r>
                      <a:r>
                        <a:rPr lang="en-US" sz="1400" b="1" i="1">
                          <a:latin typeface="Arial"/>
                          <a:ea typeface="Arial"/>
                          <a:cs typeface="Arial"/>
                          <a:sym typeface="Arial"/>
                        </a:rPr>
                        <a:t>antapologia </a:t>
                      </a:r>
                      <a:r>
                        <a:rPr lang="en-US" sz="1400" b="1" i="0">
                          <a:latin typeface="Arial"/>
                          <a:ea typeface="Arial"/>
                          <a:cs typeface="Arial"/>
                          <a:sym typeface="Arial"/>
                        </a:rPr>
                        <a:t>following Tiger Woods’ image repair</a:t>
                      </a:r>
                      <a:endParaRPr/>
                    </a:p>
                  </a:txBody>
                  <a:tcPr marL="91450" marR="91450" marT="45725" marB="45725"/>
                </a:tc>
                <a:extLst>
                  <a:ext uri="{0D108BD9-81ED-4DB2-BD59-A6C34878D82A}">
                    <a16:rowId xmlns:a16="http://schemas.microsoft.com/office/drawing/2014/main" val="10003"/>
                  </a:ext>
                </a:extLst>
              </a:tr>
              <a:tr h="620475">
                <a:tc>
                  <a:txBody>
                    <a:bodyPr/>
                    <a:lstStyle/>
                    <a:p>
                      <a:pPr marL="0" marR="0" lvl="0" indent="0" algn="l" rtl="0">
                        <a:spcBef>
                          <a:spcPts val="0"/>
                        </a:spcBef>
                        <a:spcAft>
                          <a:spcPts val="0"/>
                        </a:spcAft>
                        <a:buNone/>
                      </a:pPr>
                      <a:r>
                        <a:rPr lang="en-US" sz="1400" b="1" i="0">
                          <a:latin typeface="Arial"/>
                          <a:ea typeface="Arial"/>
                          <a:cs typeface="Arial"/>
                          <a:sym typeface="Arial"/>
                        </a:rPr>
                        <a:t>Stein, K. A., Barton, M. H., &amp; Turman, P. D. (2013). News </a:t>
                      </a:r>
                      <a:r>
                        <a:rPr lang="en-US" sz="1400" b="1" i="1">
                          <a:latin typeface="Arial"/>
                          <a:ea typeface="Arial"/>
                          <a:cs typeface="Arial"/>
                          <a:sym typeface="Arial"/>
                        </a:rPr>
                        <a:t>antapologia </a:t>
                      </a:r>
                      <a:r>
                        <a:rPr lang="en-US" sz="1400" b="1" i="0">
                          <a:latin typeface="Arial"/>
                          <a:ea typeface="Arial"/>
                          <a:cs typeface="Arial"/>
                          <a:sym typeface="Arial"/>
                        </a:rPr>
                        <a:t>after Mike Leach locked Texas Tech player Adam James in a closet.</a:t>
                      </a:r>
                      <a:endParaRPr/>
                    </a:p>
                  </a:txBody>
                  <a:tcPr marL="91450" marR="91450" marT="45725" marB="45725"/>
                </a:tc>
                <a:extLst>
                  <a:ext uri="{0D108BD9-81ED-4DB2-BD59-A6C34878D82A}">
                    <a16:rowId xmlns:a16="http://schemas.microsoft.com/office/drawing/2014/main" val="10004"/>
                  </a:ext>
                </a:extLst>
              </a:tr>
              <a:tr h="631375">
                <a:tc>
                  <a:txBody>
                    <a:bodyPr/>
                    <a:lstStyle/>
                    <a:p>
                      <a:pPr marL="0" marR="0" lvl="0" indent="0" algn="l" rtl="0">
                        <a:spcBef>
                          <a:spcPts val="0"/>
                        </a:spcBef>
                        <a:spcAft>
                          <a:spcPts val="0"/>
                        </a:spcAft>
                        <a:buNone/>
                      </a:pPr>
                      <a:r>
                        <a:rPr lang="en-US" sz="1400" b="1" i="0">
                          <a:latin typeface="Arial"/>
                          <a:ea typeface="Arial"/>
                          <a:cs typeface="Arial"/>
                          <a:sym typeface="Arial"/>
                        </a:rPr>
                        <a:t>Stein, K. A., Barton, M. H., Ault, M. K., &amp; Briscoe, J. R. (2013). </a:t>
                      </a:r>
                      <a:r>
                        <a:rPr lang="en-US" sz="1400" b="1" i="1">
                          <a:latin typeface="Arial"/>
                          <a:ea typeface="Arial"/>
                          <a:cs typeface="Arial"/>
                          <a:sym typeface="Arial"/>
                        </a:rPr>
                        <a:t>Antapologia </a:t>
                      </a:r>
                      <a:r>
                        <a:rPr lang="en-US" sz="1400" b="1" i="0">
                          <a:latin typeface="Arial"/>
                          <a:ea typeface="Arial"/>
                          <a:cs typeface="Arial"/>
                          <a:sym typeface="Arial"/>
                        </a:rPr>
                        <a:t>in response to Barack Obama’s ”World Apology Tour”</a:t>
                      </a:r>
                      <a:endParaRPr sz="1400" b="1" i="1">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r h="587825">
                <a:tc>
                  <a:txBody>
                    <a:bodyPr/>
                    <a:lstStyle/>
                    <a:p>
                      <a:pPr marL="0" marR="0" lvl="0" indent="0" algn="l" rtl="0">
                        <a:spcBef>
                          <a:spcPts val="0"/>
                        </a:spcBef>
                        <a:spcAft>
                          <a:spcPts val="0"/>
                        </a:spcAft>
                        <a:buNone/>
                      </a:pPr>
                      <a:r>
                        <a:rPr lang="en-US" sz="1400" b="1" i="0">
                          <a:latin typeface="Arial"/>
                          <a:ea typeface="Arial"/>
                          <a:cs typeface="Arial"/>
                          <a:sym typeface="Arial"/>
                        </a:rPr>
                        <a:t>Kramer, M. R. (2013). </a:t>
                      </a:r>
                      <a:r>
                        <a:rPr lang="en-US" sz="1400" b="1" i="1">
                          <a:latin typeface="Arial"/>
                          <a:ea typeface="Arial"/>
                          <a:cs typeface="Arial"/>
                          <a:sym typeface="Arial"/>
                        </a:rPr>
                        <a:t>Antapologia </a:t>
                      </a:r>
                      <a:r>
                        <a:rPr lang="en-US" sz="1400" b="1" i="0">
                          <a:latin typeface="Arial"/>
                          <a:ea typeface="Arial"/>
                          <a:cs typeface="Arial"/>
                          <a:sym typeface="Arial"/>
                        </a:rPr>
                        <a:t>in response to Marion Jones image repair following the use of performance-enhancing drugs</a:t>
                      </a:r>
                      <a:endParaRPr sz="1400" b="1" i="1">
                        <a:latin typeface="Arial"/>
                        <a:ea typeface="Arial"/>
                        <a:cs typeface="Arial"/>
                        <a:sym typeface="Arial"/>
                      </a:endParaRPr>
                    </a:p>
                  </a:txBody>
                  <a:tcPr marL="91450" marR="91450" marT="45725" marB="45725"/>
                </a:tc>
                <a:extLst>
                  <a:ext uri="{0D108BD9-81ED-4DB2-BD59-A6C34878D82A}">
                    <a16:rowId xmlns:a16="http://schemas.microsoft.com/office/drawing/2014/main" val="10006"/>
                  </a:ext>
                </a:extLst>
              </a:tr>
              <a:tr h="598725">
                <a:tc>
                  <a:txBody>
                    <a:bodyPr/>
                    <a:lstStyle/>
                    <a:p>
                      <a:pPr marL="0" marR="0" lvl="0" indent="0" algn="l" rtl="0">
                        <a:lnSpc>
                          <a:spcPct val="100000"/>
                        </a:lnSpc>
                        <a:spcBef>
                          <a:spcPts val="0"/>
                        </a:spcBef>
                        <a:spcAft>
                          <a:spcPts val="0"/>
                        </a:spcAft>
                        <a:buClr>
                          <a:schemeClr val="dk1"/>
                        </a:buClr>
                        <a:buSzPts val="1400"/>
                        <a:buFont typeface="Arial"/>
                        <a:buNone/>
                      </a:pPr>
                      <a:r>
                        <a:rPr lang="en-US" sz="1400" b="1" i="0">
                          <a:latin typeface="Arial"/>
                          <a:ea typeface="Arial"/>
                          <a:cs typeface="Arial"/>
                          <a:sym typeface="Arial"/>
                        </a:rPr>
                        <a:t>Sanderson, J., &amp; Hambrick, M. E. (2016). </a:t>
                      </a:r>
                      <a:r>
                        <a:rPr lang="en-US" sz="1400" b="1" i="1">
                          <a:latin typeface="Arial"/>
                          <a:ea typeface="Arial"/>
                          <a:cs typeface="Arial"/>
                          <a:sym typeface="Arial"/>
                        </a:rPr>
                        <a:t>Antapologia </a:t>
                      </a:r>
                      <a:r>
                        <a:rPr lang="en-US" sz="1400" b="1" i="0">
                          <a:latin typeface="Arial"/>
                          <a:ea typeface="Arial"/>
                          <a:cs typeface="Arial"/>
                          <a:sym typeface="Arial"/>
                        </a:rPr>
                        <a:t>following Lance Armstrong’s cheating during the Tour de France</a:t>
                      </a:r>
                      <a:endParaRPr sz="1400" b="1" i="1">
                        <a:latin typeface="Arial"/>
                        <a:ea typeface="Arial"/>
                        <a:cs typeface="Arial"/>
                        <a:sym typeface="Arial"/>
                      </a:endParaRPr>
                    </a:p>
                  </a:txBody>
                  <a:tcPr marL="91450" marR="91450" marT="45725" marB="45725"/>
                </a:tc>
                <a:extLst>
                  <a:ext uri="{0D108BD9-81ED-4DB2-BD59-A6C34878D82A}">
                    <a16:rowId xmlns:a16="http://schemas.microsoft.com/office/drawing/2014/main" val="10007"/>
                  </a:ext>
                </a:extLst>
              </a:tr>
              <a:tr h="536925">
                <a:tc>
                  <a:txBody>
                    <a:bodyPr/>
                    <a:lstStyle/>
                    <a:p>
                      <a:pPr marL="0" marR="0" lvl="0" indent="0" algn="l" rtl="0">
                        <a:spcBef>
                          <a:spcPts val="0"/>
                        </a:spcBef>
                        <a:spcAft>
                          <a:spcPts val="0"/>
                        </a:spcAft>
                        <a:buNone/>
                      </a:pPr>
                      <a:r>
                        <a:rPr lang="en-US" sz="1400" b="1" i="0">
                          <a:latin typeface="Arial"/>
                          <a:ea typeface="Arial"/>
                          <a:cs typeface="Arial"/>
                          <a:sym typeface="Arial"/>
                        </a:rPr>
                        <a:t>Harker, J. L. (2017). 5-year analysis of </a:t>
                      </a:r>
                      <a:r>
                        <a:rPr lang="en-US" sz="1400" b="1" i="1">
                          <a:latin typeface="Arial"/>
                          <a:ea typeface="Arial"/>
                          <a:cs typeface="Arial"/>
                          <a:sym typeface="Arial"/>
                        </a:rPr>
                        <a:t>antapologia </a:t>
                      </a:r>
                      <a:r>
                        <a:rPr lang="en-US" sz="1400" b="1" i="0">
                          <a:latin typeface="Arial"/>
                          <a:ea typeface="Arial"/>
                          <a:cs typeface="Arial"/>
                          <a:sym typeface="Arial"/>
                        </a:rPr>
                        <a:t>in sports reporting of various scandals.</a:t>
                      </a:r>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4"/>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WHO THE HECK IS WILL SMITH?</a:t>
            </a:r>
            <a:endParaRPr/>
          </a:p>
        </p:txBody>
      </p:sp>
      <p:grpSp>
        <p:nvGrpSpPr>
          <p:cNvPr id="190" name="Google Shape;190;p4"/>
          <p:cNvGrpSpPr/>
          <p:nvPr/>
        </p:nvGrpSpPr>
        <p:grpSpPr>
          <a:xfrm>
            <a:off x="690874" y="2439563"/>
            <a:ext cx="10384801" cy="2559898"/>
            <a:chOff x="5074" y="375813"/>
            <a:chExt cx="10384801" cy="2559898"/>
          </a:xfrm>
        </p:grpSpPr>
        <p:sp>
          <p:nvSpPr>
            <p:cNvPr id="191" name="Google Shape;191;p4"/>
            <p:cNvSpPr/>
            <p:nvPr/>
          </p:nvSpPr>
          <p:spPr>
            <a:xfrm>
              <a:off x="5074" y="375813"/>
              <a:ext cx="2414999" cy="1663934"/>
            </a:xfrm>
            <a:prstGeom prst="roundRect">
              <a:avLst>
                <a:gd name="adj" fmla="val 16667"/>
              </a:avLst>
            </a:prstGeom>
            <a:blipFill rotWithShape="1">
              <a:blip r:embed="rId3" cstate="screen">
                <a:alphaModFix/>
                <a:extLst>
                  <a:ext uri="{28A0092B-C50C-407E-A947-70E740481C1C}">
                    <a14:useLocalDpi xmlns:a14="http://schemas.microsoft.com/office/drawing/2010/main"/>
                  </a:ext>
                </a:extLst>
              </a:blip>
              <a:stretch>
                <a:fillRect l="-2999" r="-2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5074"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txBox="1"/>
            <p:nvPr/>
          </p:nvSpPr>
          <p:spPr>
            <a:xfrm>
              <a:off x="5074" y="2039747"/>
              <a:ext cx="2414999" cy="895964"/>
            </a:xfrm>
            <a:prstGeom prst="rect">
              <a:avLst/>
            </a:prstGeom>
            <a:noFill/>
            <a:ln>
              <a:noFill/>
            </a:ln>
          </p:spPr>
          <p:txBody>
            <a:bodyPr spcFirstLastPara="1" wrap="square" lIns="163575" tIns="163575" rIns="163575" bIns="0" anchor="t" anchorCtr="0">
              <a:noAutofit/>
            </a:bodyPr>
            <a:lstStyle/>
            <a:p>
              <a:pPr marL="0" marR="0" lvl="0" indent="0" algn="ctr" rtl="0">
                <a:lnSpc>
                  <a:spcPct val="90000"/>
                </a:lnSpc>
                <a:spcBef>
                  <a:spcPts val="0"/>
                </a:spcBef>
                <a:spcAft>
                  <a:spcPts val="0"/>
                </a:spcAft>
                <a:buClr>
                  <a:schemeClr val="dk1"/>
                </a:buClr>
                <a:buSzPts val="2300"/>
                <a:buFont typeface="Impact"/>
                <a:buNone/>
              </a:pPr>
              <a:r>
                <a:rPr lang="en-US" sz="2300" b="0" i="0" u="none" strike="noStrike" cap="none">
                  <a:solidFill>
                    <a:schemeClr val="dk1"/>
                  </a:solidFill>
                  <a:latin typeface="Impact"/>
                  <a:ea typeface="Impact"/>
                  <a:cs typeface="Impact"/>
                  <a:sym typeface="Impact"/>
                </a:rPr>
                <a:t>Fresh Prince of Bel-Air</a:t>
              </a:r>
              <a:endParaRPr/>
            </a:p>
          </p:txBody>
        </p:sp>
        <p:sp>
          <p:nvSpPr>
            <p:cNvPr id="194" name="Google Shape;194;p4"/>
            <p:cNvSpPr/>
            <p:nvPr/>
          </p:nvSpPr>
          <p:spPr>
            <a:xfrm>
              <a:off x="2661675" y="375813"/>
              <a:ext cx="2414999" cy="1663934"/>
            </a:xfrm>
            <a:prstGeom prst="roundRect">
              <a:avLst>
                <a:gd name="adj" fmla="val 16667"/>
              </a:avLst>
            </a:prstGeom>
            <a:blipFill rotWithShape="1">
              <a:blip r:embed="rId4" cstate="screen">
                <a:alphaModFix/>
                <a:extLst>
                  <a:ext uri="{28A0092B-C50C-407E-A947-70E740481C1C}">
                    <a14:useLocalDpi xmlns:a14="http://schemas.microsoft.com/office/drawing/2010/main"/>
                  </a:ext>
                </a:extLst>
              </a:blip>
              <a:stretch>
                <a:fillRect t="-3999" b="-3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26616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txBox="1"/>
            <p:nvPr/>
          </p:nvSpPr>
          <p:spPr>
            <a:xfrm>
              <a:off x="2661675" y="2039747"/>
              <a:ext cx="2414999" cy="895964"/>
            </a:xfrm>
            <a:prstGeom prst="rect">
              <a:avLst/>
            </a:prstGeom>
            <a:noFill/>
            <a:ln>
              <a:noFill/>
            </a:ln>
          </p:spPr>
          <p:txBody>
            <a:bodyPr spcFirstLastPara="1" wrap="square" lIns="163575" tIns="163575" rIns="163575" bIns="0" anchor="t" anchorCtr="0">
              <a:noAutofit/>
            </a:bodyPr>
            <a:lstStyle/>
            <a:p>
              <a:pPr marL="0" marR="0" lvl="0" indent="0" algn="ctr" rtl="0">
                <a:lnSpc>
                  <a:spcPct val="90000"/>
                </a:lnSpc>
                <a:spcBef>
                  <a:spcPts val="0"/>
                </a:spcBef>
                <a:spcAft>
                  <a:spcPts val="0"/>
                </a:spcAft>
                <a:buClr>
                  <a:schemeClr val="dk1"/>
                </a:buClr>
                <a:buSzPts val="2300"/>
                <a:buFont typeface="Impact"/>
                <a:buNone/>
              </a:pPr>
              <a:r>
                <a:rPr lang="en-US" sz="2300" b="0" i="0" u="none" strike="noStrike" cap="none">
                  <a:solidFill>
                    <a:schemeClr val="dk1"/>
                  </a:solidFill>
                  <a:latin typeface="Impact"/>
                  <a:ea typeface="Impact"/>
                  <a:cs typeface="Impact"/>
                  <a:sym typeface="Impact"/>
                </a:rPr>
                <a:t>Gettin’ Jiggy Wit It</a:t>
              </a:r>
              <a:endParaRPr/>
            </a:p>
          </p:txBody>
        </p:sp>
        <p:sp>
          <p:nvSpPr>
            <p:cNvPr id="197" name="Google Shape;197;p4"/>
            <p:cNvSpPr/>
            <p:nvPr/>
          </p:nvSpPr>
          <p:spPr>
            <a:xfrm>
              <a:off x="5318275" y="375813"/>
              <a:ext cx="2414999" cy="1663934"/>
            </a:xfrm>
            <a:prstGeom prst="roundRect">
              <a:avLst>
                <a:gd name="adj" fmla="val 16667"/>
              </a:avLst>
            </a:prstGeom>
            <a:blipFill rotWithShape="1">
              <a:blip r:embed="rId5" cstate="screen">
                <a:alphaModFix/>
                <a:extLst>
                  <a:ext uri="{28A0092B-C50C-407E-A947-70E740481C1C}">
                    <a14:useLocalDpi xmlns:a14="http://schemas.microsoft.com/office/drawing/2010/main"/>
                  </a:ext>
                </a:extLst>
              </a:blip>
              <a:stretch>
                <a:fillRect t="-999" b="-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53182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txBox="1"/>
            <p:nvPr/>
          </p:nvSpPr>
          <p:spPr>
            <a:xfrm>
              <a:off x="5318275" y="2039747"/>
              <a:ext cx="2414999" cy="895964"/>
            </a:xfrm>
            <a:prstGeom prst="rect">
              <a:avLst/>
            </a:prstGeom>
            <a:noFill/>
            <a:ln>
              <a:noFill/>
            </a:ln>
          </p:spPr>
          <p:txBody>
            <a:bodyPr spcFirstLastPara="1" wrap="square" lIns="163575" tIns="163575" rIns="163575" bIns="0" anchor="t" anchorCtr="0">
              <a:noAutofit/>
            </a:bodyPr>
            <a:lstStyle/>
            <a:p>
              <a:pPr marL="0" marR="0" lvl="0" indent="0" algn="ctr" rtl="0">
                <a:lnSpc>
                  <a:spcPct val="90000"/>
                </a:lnSpc>
                <a:spcBef>
                  <a:spcPts val="0"/>
                </a:spcBef>
                <a:spcAft>
                  <a:spcPts val="0"/>
                </a:spcAft>
                <a:buClr>
                  <a:schemeClr val="dk1"/>
                </a:buClr>
                <a:buSzPts val="2300"/>
                <a:buFont typeface="Impact"/>
                <a:buNone/>
              </a:pPr>
              <a:r>
                <a:rPr lang="en-US" sz="2300" b="0" i="0" u="none" strike="noStrike" cap="none">
                  <a:solidFill>
                    <a:schemeClr val="dk1"/>
                  </a:solidFill>
                  <a:latin typeface="Impact"/>
                  <a:ea typeface="Impact"/>
                  <a:cs typeface="Impact"/>
                  <a:sym typeface="Impact"/>
                </a:rPr>
                <a:t>Miami</a:t>
              </a:r>
              <a:endParaRPr/>
            </a:p>
          </p:txBody>
        </p:sp>
        <p:sp>
          <p:nvSpPr>
            <p:cNvPr id="200" name="Google Shape;200;p4"/>
            <p:cNvSpPr/>
            <p:nvPr/>
          </p:nvSpPr>
          <p:spPr>
            <a:xfrm>
              <a:off x="7974876" y="375813"/>
              <a:ext cx="2414999" cy="1663934"/>
            </a:xfrm>
            <a:prstGeom prst="roundRect">
              <a:avLst>
                <a:gd name="adj" fmla="val 16667"/>
              </a:avLst>
            </a:prstGeom>
            <a:blipFill rotWithShape="1">
              <a:blip r:embed="rId6" cstate="screen">
                <a:alphaModFix/>
                <a:extLst>
                  <a:ext uri="{28A0092B-C50C-407E-A947-70E740481C1C}">
                    <a14:useLocalDpi xmlns:a14="http://schemas.microsoft.com/office/drawing/2010/main"/>
                  </a:ext>
                </a:extLst>
              </a:blip>
              <a:stretch>
                <a:fillRect l="-9999" r="-9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7974876"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txBox="1"/>
            <p:nvPr/>
          </p:nvSpPr>
          <p:spPr>
            <a:xfrm>
              <a:off x="7974876" y="2039747"/>
              <a:ext cx="2414999" cy="895964"/>
            </a:xfrm>
            <a:prstGeom prst="rect">
              <a:avLst/>
            </a:prstGeom>
            <a:noFill/>
            <a:ln>
              <a:noFill/>
            </a:ln>
          </p:spPr>
          <p:txBody>
            <a:bodyPr spcFirstLastPara="1" wrap="square" lIns="163575" tIns="163575" rIns="163575" bIns="0" anchor="t" anchorCtr="0">
              <a:noAutofit/>
            </a:bodyPr>
            <a:lstStyle/>
            <a:p>
              <a:pPr marL="0" marR="0" lvl="0" indent="0" algn="ctr" rtl="0">
                <a:lnSpc>
                  <a:spcPct val="90000"/>
                </a:lnSpc>
                <a:spcBef>
                  <a:spcPts val="0"/>
                </a:spcBef>
                <a:spcAft>
                  <a:spcPts val="0"/>
                </a:spcAft>
                <a:buClr>
                  <a:schemeClr val="dk1"/>
                </a:buClr>
                <a:buSzPts val="2300"/>
                <a:buFont typeface="Impact"/>
                <a:buNone/>
              </a:pPr>
              <a:r>
                <a:rPr lang="en-US" sz="2300" b="0" i="0" u="none" strike="noStrike" cap="none">
                  <a:solidFill>
                    <a:schemeClr val="dk1"/>
                  </a:solidFill>
                  <a:latin typeface="Impact"/>
                  <a:ea typeface="Impact"/>
                  <a:cs typeface="Impact"/>
                  <a:sym typeface="Impact"/>
                </a:rPr>
                <a:t>Parents Just Don’t Understand</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5"/>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WHO THE HECK IS CHRIS ROCK?</a:t>
            </a:r>
            <a:endParaRPr/>
          </a:p>
        </p:txBody>
      </p:sp>
      <p:grpSp>
        <p:nvGrpSpPr>
          <p:cNvPr id="208" name="Google Shape;208;p5"/>
          <p:cNvGrpSpPr/>
          <p:nvPr/>
        </p:nvGrpSpPr>
        <p:grpSpPr>
          <a:xfrm>
            <a:off x="690874" y="2439563"/>
            <a:ext cx="10384801" cy="2559898"/>
            <a:chOff x="5074" y="375813"/>
            <a:chExt cx="10384801" cy="2559898"/>
          </a:xfrm>
        </p:grpSpPr>
        <p:sp>
          <p:nvSpPr>
            <p:cNvPr id="209" name="Google Shape;209;p5"/>
            <p:cNvSpPr/>
            <p:nvPr/>
          </p:nvSpPr>
          <p:spPr>
            <a:xfrm>
              <a:off x="5074" y="375813"/>
              <a:ext cx="2414999" cy="1663934"/>
            </a:xfrm>
            <a:prstGeom prst="roundRect">
              <a:avLst>
                <a:gd name="adj" fmla="val 16667"/>
              </a:avLst>
            </a:prstGeom>
            <a:blipFill rotWithShape="1">
              <a:blip r:embed="rId3" cstate="screen">
                <a:alphaModFix/>
                <a:extLst>
                  <a:ext uri="{28A0092B-C50C-407E-A947-70E740481C1C}">
                    <a14:useLocalDpi xmlns:a14="http://schemas.microsoft.com/office/drawing/2010/main"/>
                  </a:ext>
                </a:extLst>
              </a:blip>
              <a:stretch>
                <a:fillRect l="-5999" r="-5998"/>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5074"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txBox="1"/>
            <p:nvPr/>
          </p:nvSpPr>
          <p:spPr>
            <a:xfrm>
              <a:off x="5074"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Stand Up Comedian</a:t>
              </a:r>
              <a:endParaRPr/>
            </a:p>
          </p:txBody>
        </p:sp>
        <p:sp>
          <p:nvSpPr>
            <p:cNvPr id="212" name="Google Shape;212;p5"/>
            <p:cNvSpPr/>
            <p:nvPr/>
          </p:nvSpPr>
          <p:spPr>
            <a:xfrm>
              <a:off x="2661675" y="375813"/>
              <a:ext cx="2414999" cy="1663934"/>
            </a:xfrm>
            <a:prstGeom prst="roundRect">
              <a:avLst>
                <a:gd name="adj" fmla="val 16667"/>
              </a:avLst>
            </a:prstGeom>
            <a:blipFill rotWithShape="1">
              <a:blip r:embed="rId4" cstate="screen">
                <a:alphaModFix/>
                <a:extLst>
                  <a:ext uri="{28A0092B-C50C-407E-A947-70E740481C1C}">
                    <a14:useLocalDpi xmlns:a14="http://schemas.microsoft.com/office/drawing/2010/main"/>
                  </a:ext>
                </a:extLst>
              </a:blip>
              <a:stretch>
                <a:fillRect l="-1998" r="-1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26616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txBox="1"/>
            <p:nvPr/>
          </p:nvSpPr>
          <p:spPr>
            <a:xfrm>
              <a:off x="26616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Saturday Night Live</a:t>
              </a:r>
              <a:endParaRPr/>
            </a:p>
          </p:txBody>
        </p:sp>
        <p:sp>
          <p:nvSpPr>
            <p:cNvPr id="215" name="Google Shape;215;p5"/>
            <p:cNvSpPr/>
            <p:nvPr/>
          </p:nvSpPr>
          <p:spPr>
            <a:xfrm>
              <a:off x="5318275" y="375813"/>
              <a:ext cx="2414999" cy="1663934"/>
            </a:xfrm>
            <a:prstGeom prst="roundRect">
              <a:avLst>
                <a:gd name="adj" fmla="val 16667"/>
              </a:avLst>
            </a:prstGeom>
            <a:blipFill rotWithShape="1">
              <a:blip r:embed="rId5" cstate="screen">
                <a:alphaModFix/>
                <a:extLst>
                  <a:ext uri="{28A0092B-C50C-407E-A947-70E740481C1C}">
                    <a14:useLocalDpi xmlns:a14="http://schemas.microsoft.com/office/drawing/2010/main"/>
                  </a:ext>
                </a:extLst>
              </a:blip>
              <a:stretch>
                <a:fillRect t="-4999" b="-4998"/>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5318275"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txBox="1"/>
            <p:nvPr/>
          </p:nvSpPr>
          <p:spPr>
            <a:xfrm>
              <a:off x="5318275"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In Living Color</a:t>
              </a:r>
              <a:endParaRPr/>
            </a:p>
          </p:txBody>
        </p:sp>
        <p:sp>
          <p:nvSpPr>
            <p:cNvPr id="218" name="Google Shape;218;p5"/>
            <p:cNvSpPr/>
            <p:nvPr/>
          </p:nvSpPr>
          <p:spPr>
            <a:xfrm>
              <a:off x="7974876" y="375813"/>
              <a:ext cx="2414999" cy="1663934"/>
            </a:xfrm>
            <a:prstGeom prst="roundRect">
              <a:avLst>
                <a:gd name="adj" fmla="val 16667"/>
              </a:avLst>
            </a:prstGeom>
            <a:blipFill rotWithShape="1">
              <a:blip r:embed="rId6" cstate="screen">
                <a:alphaModFix/>
                <a:extLst>
                  <a:ext uri="{28A0092B-C50C-407E-A947-70E740481C1C}">
                    <a14:useLocalDpi xmlns:a14="http://schemas.microsoft.com/office/drawing/2010/main"/>
                  </a:ext>
                </a:extLst>
              </a:blip>
              <a:stretch>
                <a:fillRect t="-1998" b="-1999"/>
              </a:stretch>
            </a:blip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7974876" y="2039747"/>
              <a:ext cx="2414999" cy="895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txBox="1"/>
            <p:nvPr/>
          </p:nvSpPr>
          <p:spPr>
            <a:xfrm>
              <a:off x="7974876" y="2039747"/>
              <a:ext cx="2414999" cy="895964"/>
            </a:xfrm>
            <a:prstGeom prst="rect">
              <a:avLst/>
            </a:prstGeom>
            <a:noFill/>
            <a:ln>
              <a:noFill/>
            </a:ln>
          </p:spPr>
          <p:txBody>
            <a:bodyPr spcFirstLastPara="1" wrap="square" lIns="177800" tIns="177800" rIns="177800" bIns="0" anchor="t" anchorCtr="0">
              <a:noAutofit/>
            </a:bodyPr>
            <a:lstStyle/>
            <a:p>
              <a:pPr marL="0" marR="0" lvl="0" indent="0" algn="ctr" rtl="0">
                <a:lnSpc>
                  <a:spcPct val="90000"/>
                </a:lnSpc>
                <a:spcBef>
                  <a:spcPts val="0"/>
                </a:spcBef>
                <a:spcAft>
                  <a:spcPts val="0"/>
                </a:spcAft>
                <a:buClr>
                  <a:schemeClr val="dk1"/>
                </a:buClr>
                <a:buSzPts val="2500"/>
                <a:buFont typeface="Impact"/>
                <a:buNone/>
              </a:pPr>
              <a:r>
                <a:rPr lang="en-US" sz="2500" b="0" i="0" u="none" strike="noStrike" cap="none">
                  <a:solidFill>
                    <a:schemeClr val="dk1"/>
                  </a:solidFill>
                  <a:latin typeface="Impact"/>
                  <a:ea typeface="Impact"/>
                  <a:cs typeface="Impact"/>
                  <a:sym typeface="Impact"/>
                </a:rPr>
                <a:t>Fargo</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6"/>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WHAT HAPPENED?</a:t>
            </a:r>
            <a:endParaRPr/>
          </a:p>
        </p:txBody>
      </p:sp>
      <p:sp>
        <p:nvSpPr>
          <p:cNvPr id="226" name="Google Shape;226;p6"/>
          <p:cNvSpPr/>
          <p:nvPr/>
        </p:nvSpPr>
        <p:spPr>
          <a:xfrm>
            <a:off x="3814763" y="1990498"/>
            <a:ext cx="7543800" cy="3175000"/>
          </a:xfrm>
          <a:prstGeom prst="roundRect">
            <a:avLst>
              <a:gd name="adj" fmla="val 16667"/>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Impact"/>
              <a:ea typeface="Impact"/>
              <a:cs typeface="Impact"/>
              <a:sym typeface="Impact"/>
            </a:endParaRPr>
          </a:p>
        </p:txBody>
      </p:sp>
      <p:pic>
        <p:nvPicPr>
          <p:cNvPr id="227" name="Google Shape;227;p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41737" y="2409567"/>
            <a:ext cx="4489851" cy="2525541"/>
          </a:xfrm>
          <a:prstGeom prst="rect">
            <a:avLst/>
          </a:prstGeom>
          <a:noFill/>
          <a:ln>
            <a:noFill/>
          </a:ln>
        </p:spPr>
      </p:pic>
      <p:pic>
        <p:nvPicPr>
          <p:cNvPr id="228" name="Google Shape;228;p6"/>
          <p:cNvPicPr preferRelativeResize="0">
            <a:picLocks noGrp="1"/>
          </p:cNvPicPr>
          <p:nvPr>
            <p:ph type="body" idx="1"/>
          </p:nvPr>
        </p:nvPicPr>
        <p:blipFill rotWithShape="1">
          <a:blip r:embed="rId4" cstate="screen">
            <a:alphaModFix/>
            <a:extLst>
              <a:ext uri="{28A0092B-C50C-407E-A947-70E740481C1C}">
                <a14:useLocalDpi xmlns:a14="http://schemas.microsoft.com/office/drawing/2010/main"/>
              </a:ext>
            </a:extLst>
          </a:blip>
          <a:srcRect/>
          <a:stretch/>
        </p:blipFill>
        <p:spPr>
          <a:xfrm>
            <a:off x="294706" y="1853973"/>
            <a:ext cx="3293527" cy="3311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50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7"/>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FALLOUT FROM THE SLAP</a:t>
            </a:r>
            <a:endParaRPr/>
          </a:p>
        </p:txBody>
      </p:sp>
      <p:sp>
        <p:nvSpPr>
          <p:cNvPr id="234" name="Google Shape;234;p7"/>
          <p:cNvSpPr txBox="1">
            <a:spLocks noGrp="1"/>
          </p:cNvSpPr>
          <p:nvPr>
            <p:ph type="body" idx="1"/>
          </p:nvPr>
        </p:nvSpPr>
        <p:spPr>
          <a:xfrm>
            <a:off x="685800" y="2063396"/>
            <a:ext cx="10394707" cy="3311189"/>
          </a:xfrm>
          <a:prstGeom prst="rect">
            <a:avLst/>
          </a:prstGeom>
          <a:noFill/>
          <a:ln>
            <a:noFill/>
          </a:ln>
        </p:spPr>
        <p:txBody>
          <a:bodyPr spcFirstLastPara="1" wrap="square" lIns="91425" tIns="45700" rIns="91425" bIns="45700" anchor="ctr" anchorCtr="0">
            <a:normAutofit/>
          </a:bodyPr>
          <a:lstStyle/>
          <a:p>
            <a:pPr marL="228600" lvl="0" indent="-25400" algn="l" rtl="0">
              <a:lnSpc>
                <a:spcPct val="120000"/>
              </a:lnSpc>
              <a:spcBef>
                <a:spcPts val="0"/>
              </a:spcBef>
              <a:spcAft>
                <a:spcPts val="0"/>
              </a:spcAft>
              <a:buSzPts val="3200"/>
              <a:buNone/>
            </a:pPr>
            <a:endParaRPr/>
          </a:p>
        </p:txBody>
      </p:sp>
      <p:sp>
        <p:nvSpPr>
          <p:cNvPr id="235" name="Google Shape;235;p7"/>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Impact"/>
              <a:ea typeface="Impact"/>
              <a:cs typeface="Impact"/>
              <a:sym typeface="Impact"/>
            </a:endParaRPr>
          </a:p>
        </p:txBody>
      </p:sp>
      <p:sp>
        <p:nvSpPr>
          <p:cNvPr id="236" name="Google Shape;236;p7"/>
          <p:cNvSpPr txBox="1"/>
          <p:nvPr/>
        </p:nvSpPr>
        <p:spPr>
          <a:xfrm>
            <a:off x="814388" y="2063396"/>
            <a:ext cx="10394706" cy="221599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Son Jaden Smith tweeted out: “And that’s how we do it.”</a:t>
            </a:r>
            <a:endParaRPr/>
          </a:p>
          <a:p>
            <a:pPr marL="285750" marR="0" lvl="0" indent="-285750" algn="l" rtl="0">
              <a:spcBef>
                <a:spcPts val="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Will Smith received the award for Best Actor for </a:t>
            </a:r>
            <a:r>
              <a:rPr lang="en-US" sz="2400" b="1" i="1" u="none" strike="noStrike" cap="none">
                <a:solidFill>
                  <a:schemeClr val="lt1"/>
                </a:solidFill>
                <a:latin typeface="Arial"/>
                <a:ea typeface="Arial"/>
                <a:cs typeface="Arial"/>
                <a:sym typeface="Arial"/>
              </a:rPr>
              <a:t>King Richard</a:t>
            </a:r>
            <a:r>
              <a:rPr lang="en-US" sz="2400" b="1" i="0" u="none" strike="noStrike" cap="none">
                <a:solidFill>
                  <a:schemeClr val="lt1"/>
                </a:solidFill>
                <a:latin typeface="Arial"/>
                <a:ea typeface="Arial"/>
                <a:cs typeface="Arial"/>
                <a:sym typeface="Arial"/>
              </a:rPr>
              <a:t>.</a:t>
            </a:r>
            <a:endParaRPr/>
          </a:p>
          <a:p>
            <a:pPr marL="285750" marR="0" lvl="0" indent="-285750" algn="l" rtl="0">
              <a:spcBef>
                <a:spcPts val="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The Academy tweeted out the next morning that they don’t condone violence</a:t>
            </a:r>
            <a:endParaRPr/>
          </a:p>
          <a:p>
            <a:pPr marL="285750" marR="0" lvl="0" indent="-285750" algn="l" rtl="0">
              <a:spcBef>
                <a:spcPts val="0"/>
              </a:spcBef>
              <a:spcAft>
                <a:spcPts val="0"/>
              </a:spcAft>
              <a:buClr>
                <a:schemeClr val="lt1"/>
              </a:buClr>
              <a:buSzPts val="2400"/>
              <a:buFont typeface="Arial"/>
              <a:buChar char="•"/>
            </a:pPr>
            <a:r>
              <a:rPr lang="en-US" sz="2400" b="1" i="0" u="none" strike="noStrike" cap="none">
                <a:solidFill>
                  <a:schemeClr val="lt1"/>
                </a:solidFill>
                <a:latin typeface="Arial"/>
                <a:ea typeface="Arial"/>
                <a:cs typeface="Arial"/>
                <a:sym typeface="Arial"/>
              </a:rPr>
              <a:t>Will Smith receives a 10 year ban from the Oscars (longest ever)</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8"/>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pic>
        <p:nvPicPr>
          <p:cNvPr id="242" name="Google Shape;242;p8"/>
          <p:cNvPicPr preferRelativeResize="0">
            <a:picLocks noGrp="1"/>
          </p:cNvPicPr>
          <p:nvPr>
            <p:ph type="body" idx="1"/>
          </p:nvPr>
        </p:nvPicPr>
        <p:blipFill rotWithShape="1">
          <a:blip r:embed="rId3">
            <a:alphaModFix/>
          </a:blip>
          <a:srcRect/>
          <a:stretch/>
        </p:blipFill>
        <p:spPr>
          <a:xfrm>
            <a:off x="4242429" y="2063750"/>
            <a:ext cx="3281691" cy="3311525"/>
          </a:xfrm>
          <a:prstGeom prst="rect">
            <a:avLst/>
          </a:prstGeom>
          <a:noFill/>
          <a:ln>
            <a:noFill/>
          </a:ln>
        </p:spPr>
      </p:pic>
      <p:sp>
        <p:nvSpPr>
          <p:cNvPr id="243" name="Google Shape;243;p8"/>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44" name="Google Shape;244;p8"/>
          <p:cNvSpPr txBox="1"/>
          <p:nvPr/>
        </p:nvSpPr>
        <p:spPr>
          <a:xfrm>
            <a:off x="814388" y="2063396"/>
            <a:ext cx="10394706"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Alec Baldwin: “I am not reading much about how, or even if, the producers attended to Chris.  But I love you, @chrisrock.  And I’m sorry the Oscars turned into the Jerry Springer Show.”</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45" name="Google Shape;245;p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021889" y="3487617"/>
            <a:ext cx="1722525" cy="173818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9"/>
          <p:cNvSpPr txBox="1">
            <a:spLocks noGrp="1"/>
          </p:cNvSpPr>
          <p:nvPr>
            <p:ph type="title"/>
          </p:nvPr>
        </p:nvSpPr>
        <p:spPr>
          <a:xfrm>
            <a:off x="685801" y="685800"/>
            <a:ext cx="10396882" cy="11519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5400"/>
              <a:buFont typeface="Impact"/>
              <a:buNone/>
            </a:pPr>
            <a:r>
              <a:rPr lang="en-US"/>
              <a:t>FALL OUT FROM THE SLAP</a:t>
            </a:r>
            <a:endParaRPr/>
          </a:p>
        </p:txBody>
      </p:sp>
      <p:pic>
        <p:nvPicPr>
          <p:cNvPr id="251" name="Google Shape;251;p9"/>
          <p:cNvPicPr preferRelativeResize="0">
            <a:picLocks noGrp="1"/>
          </p:cNvPicPr>
          <p:nvPr>
            <p:ph type="body" idx="1"/>
          </p:nvPr>
        </p:nvPicPr>
        <p:blipFill rotWithShape="1">
          <a:blip r:embed="rId3">
            <a:alphaModFix/>
          </a:blip>
          <a:srcRect/>
          <a:stretch/>
        </p:blipFill>
        <p:spPr>
          <a:xfrm>
            <a:off x="4234937" y="2063750"/>
            <a:ext cx="3296675" cy="3311525"/>
          </a:xfrm>
          <a:prstGeom prst="rect">
            <a:avLst/>
          </a:prstGeom>
          <a:noFill/>
          <a:ln>
            <a:noFill/>
          </a:ln>
        </p:spPr>
      </p:pic>
      <p:sp>
        <p:nvSpPr>
          <p:cNvPr id="252" name="Google Shape;252;p9"/>
          <p:cNvSpPr/>
          <p:nvPr/>
        </p:nvSpPr>
        <p:spPr>
          <a:xfrm>
            <a:off x="126939" y="1632285"/>
            <a:ext cx="11512427" cy="3900488"/>
          </a:xfrm>
          <a:prstGeom prst="roundRect">
            <a:avLst>
              <a:gd name="adj" fmla="val 33854"/>
            </a:avLst>
          </a:prstGeom>
          <a:solidFill>
            <a:schemeClr val="accent1"/>
          </a:solidFill>
          <a:ln w="19050" cap="flat" cmpd="sng">
            <a:solidFill>
              <a:srgbClr val="860A0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mpact"/>
              <a:ea typeface="Impact"/>
              <a:cs typeface="Impact"/>
              <a:sym typeface="Impact"/>
            </a:endParaRPr>
          </a:p>
        </p:txBody>
      </p:sp>
      <p:sp>
        <p:nvSpPr>
          <p:cNvPr id="253" name="Google Shape;253;p9"/>
          <p:cNvSpPr txBox="1"/>
          <p:nvPr/>
        </p:nvSpPr>
        <p:spPr>
          <a:xfrm>
            <a:off x="814388" y="2063396"/>
            <a:ext cx="10394706" cy="110799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1">
                <a:solidFill>
                  <a:schemeClr val="lt1"/>
                </a:solidFill>
                <a:latin typeface="Arial"/>
                <a:ea typeface="Arial"/>
                <a:cs typeface="Arial"/>
                <a:sym typeface="Arial"/>
              </a:rPr>
              <a:t>Zoe Kravitz: “Here’s a picture of my dress at the show where we are apparently assaulting people on stage now.”</a:t>
            </a:r>
            <a:endParaRPr/>
          </a:p>
          <a:p>
            <a:pPr marL="0" marR="0" lvl="0" indent="0" algn="l" rtl="0">
              <a:spcBef>
                <a:spcPts val="0"/>
              </a:spcBef>
              <a:spcAft>
                <a:spcPts val="0"/>
              </a:spcAft>
              <a:buNone/>
            </a:pPr>
            <a:endParaRPr sz="1800">
              <a:solidFill>
                <a:schemeClr val="dk1"/>
              </a:solidFill>
              <a:latin typeface="Impact"/>
              <a:ea typeface="Impact"/>
              <a:cs typeface="Impact"/>
              <a:sym typeface="Impact"/>
            </a:endParaRPr>
          </a:p>
        </p:txBody>
      </p:sp>
      <p:pic>
        <p:nvPicPr>
          <p:cNvPr id="254" name="Google Shape;254;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679499" y="2957126"/>
            <a:ext cx="2407305" cy="24181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ain Event">
  <a:themeElements>
    <a:clrScheme name="Main Event">
      <a:dk1>
        <a:srgbClr val="000000"/>
      </a:dk1>
      <a:lt1>
        <a:srgbClr val="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2059</Words>
  <Application>Microsoft Macintosh PowerPoint</Application>
  <PresentationFormat>Widescreen</PresentationFormat>
  <Paragraphs>156</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Impact</vt:lpstr>
      <vt:lpstr>Main Event</vt:lpstr>
      <vt:lpstr>ANTAPOLOGIA FOLLOWING THE SLAP HEARD ROUND THE WORLD</vt:lpstr>
      <vt:lpstr>WHO THE HECK IS WILL SMITH?</vt:lpstr>
      <vt:lpstr>WHO THE HECK IS WILL SMITH?</vt:lpstr>
      <vt:lpstr>WHO THE HECK IS WILL SMITH?</vt:lpstr>
      <vt:lpstr>WHO THE HECK IS CHRIS ROCK?</vt:lpstr>
      <vt:lpstr>WHAT HAPPENED?</vt:lpstr>
      <vt:lpstr>FALLOUT FROM THE SLAP</vt:lpstr>
      <vt:lpstr>FALL OUT FROM THE SLAP</vt:lpstr>
      <vt:lpstr>FALL OUT FROM THE SLAP</vt:lpstr>
      <vt:lpstr>FALL OUT FROM THE SLAP</vt:lpstr>
      <vt:lpstr>FALL OUT FROM THE SLAP</vt:lpstr>
      <vt:lpstr>FALL OUT FROM THE SLAP</vt:lpstr>
      <vt:lpstr>FALL OUT FROM THE SLAP</vt:lpstr>
      <vt:lpstr>WILL SMITH’S IMAGE REPAIR</vt:lpstr>
      <vt:lpstr>WILL SMITH’S IMAGE REPAIR</vt:lpstr>
      <vt:lpstr>WILL SMITH’S IMAGE REPAIR</vt:lpstr>
      <vt:lpstr>RESPONSE TO SMITH’S IMAGE REPAIR</vt:lpstr>
      <vt:lpstr>ANTAPOLOGIA  STRATEGIES</vt:lpstr>
      <vt:lpstr>ANTAPOLOGIA  STRATEGIES</vt:lpstr>
      <vt:lpstr> ANTAPOLOGIA  STRATEGIES</vt:lpstr>
      <vt:lpstr> ANTAPOLOGIA  STRATEGIES</vt:lpstr>
      <vt:lpstr> ANTAPOLOGIA  STRATEGIES</vt:lpstr>
      <vt:lpstr> ANTAPOLOGIA  STRATEGIES</vt:lpstr>
      <vt:lpstr> ANTAPOLOGIA  STRATEGIES</vt:lpstr>
      <vt:lpstr> ANTAPOLOGIA  STRATEGIES</vt:lpstr>
      <vt:lpstr> ANTAPOLOGIA  STRATEGIES</vt:lpstr>
      <vt:lpstr> ANTAPOLOGIA  STRATEGIES</vt:lpstr>
      <vt:lpstr> ANTAPOLOGIA  STRATEGIES</vt:lpstr>
      <vt:lpstr>DISCUSSION QUESTIONS</vt:lpstr>
      <vt:lpstr>CONCLUSIONS</vt:lpstr>
      <vt:lpstr>OTHER STUDIES USING ANTAPOLOGIA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Kevin Stein</dc:creator>
  <cp:lastModifiedBy>Kevin Stein</cp:lastModifiedBy>
  <cp:revision>1</cp:revision>
  <dcterms:created xsi:type="dcterms:W3CDTF">2020-11-16T02:14:10Z</dcterms:created>
  <dcterms:modified xsi:type="dcterms:W3CDTF">2026-07-27T20:46:28Z</dcterms:modified>
</cp:coreProperties>
</file>